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63" r:id="rId4"/>
    <p:sldId id="267" r:id="rId5"/>
    <p:sldId id="268" r:id="rId6"/>
    <p:sldId id="266" r:id="rId7"/>
    <p:sldId id="269" r:id="rId8"/>
    <p:sldId id="259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5CD"/>
    <a:srgbClr val="FADAE6"/>
    <a:srgbClr val="EE7E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3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0A131-7B8E-4BAC-91D4-9F4505784C4F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41531-973E-4E03-A010-C254AE8D1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AEDC-D0D6-4FB5-BFCB-309488533332}" type="datetime1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1EAC-3A1C-4C17-A3F7-0C571A86F4A4}" type="datetime1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FA0F-FA49-4A8B-B33C-C8112201B20A}" type="datetime1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3B3B-D0E3-42B6-B977-79079609ADC3}" type="datetime1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8155-CA83-4F61-96B4-74F180183E43}" type="datetime1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81B-43FA-4DF3-8DDE-350B92F0CA71}" type="datetime1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4C92-9759-4ECA-AD91-77C30EB45AFF}" type="datetime1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EE08-7741-47AF-9A1E-201B15866DB1}" type="datetime1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0E9F-E9B5-4A27-A512-A1E3F1573A20}" type="datetime1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9935-4D39-4AA9-83B4-50693DF2594F}" type="datetime1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D5E7-CD0A-478C-A599-7FB1416A4BF6}" type="datetime1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B911E-33D1-4EEE-ABF5-B28F236516B1}" type="datetime1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AEA2C-5875-4FFA-A969-D54BE9C75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48148;&#53461;&#47784;&#51020;/&#44277;&#48512;/&#54540;&#47000;&#49884;&#49548;&#49828;/&#47564;&#54868;&#44221;/manwhacam%5b1%5d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030413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bg1">
                    <a:lumMod val="50000"/>
                  </a:schemeClr>
                </a:solidFill>
              </a:rPr>
              <a:t>Processing Kaleidoscope</a:t>
            </a:r>
            <a:endParaRPr lang="ko-KR" alt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7395" y="4820205"/>
            <a:ext cx="24224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dirty="0" smtClean="0">
                <a:solidFill>
                  <a:schemeClr val="bg1">
                    <a:lumMod val="50000"/>
                  </a:schemeClr>
                </a:solidFill>
              </a:rPr>
              <a:t>그래픽스 웹 응용설계</a:t>
            </a:r>
            <a:endParaRPr lang="en-US" altLang="ko-K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ko-KR" altLang="en-US" sz="1600" dirty="0" smtClean="0">
                <a:solidFill>
                  <a:schemeClr val="bg1">
                    <a:lumMod val="50000"/>
                  </a:schemeClr>
                </a:solidFill>
              </a:rPr>
              <a:t>이병국 교수님</a:t>
            </a:r>
            <a:endParaRPr lang="en-US" altLang="ko-K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</a:rPr>
              <a:t>2010/06/16</a:t>
            </a:r>
          </a:p>
          <a:p>
            <a:pPr algn="r"/>
            <a:r>
              <a:rPr lang="ko-KR" altLang="en-US" sz="1600" dirty="0" smtClean="0">
                <a:solidFill>
                  <a:schemeClr val="bg1">
                    <a:lumMod val="50000"/>
                  </a:schemeClr>
                </a:solidFill>
              </a:rPr>
              <a:t>멀티미디어공학과 </a:t>
            </a:r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ko-KR" altLang="en-US" sz="1600" dirty="0" smtClean="0">
                <a:solidFill>
                  <a:schemeClr val="bg1">
                    <a:lumMod val="50000"/>
                  </a:schemeClr>
                </a:solidFill>
              </a:rPr>
              <a:t>학년</a:t>
            </a:r>
            <a:endParaRPr lang="en-US" altLang="ko-K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</a:rPr>
              <a:t>20071592 </a:t>
            </a:r>
            <a:r>
              <a:rPr lang="ko-KR" altLang="en-US" sz="1600" dirty="0" smtClean="0">
                <a:solidFill>
                  <a:schemeClr val="bg1">
                    <a:lumMod val="50000"/>
                  </a:schemeClr>
                </a:solidFill>
              </a:rPr>
              <a:t>박민선</a:t>
            </a:r>
            <a:endParaRPr lang="en-US" altLang="ko-KR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 descr="C:\Documents and Settings\Administrator\Local Settings\Temporary Internet Files\Content.IE5\MW40ZA3V\MC9001165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00570"/>
            <a:ext cx="1789481" cy="1654150"/>
          </a:xfrm>
          <a:prstGeom prst="rect">
            <a:avLst/>
          </a:prstGeom>
          <a:noFill/>
        </p:spPr>
      </p:pic>
      <p:sp>
        <p:nvSpPr>
          <p:cNvPr id="7" name="모서리가 둥근 직사각형 6"/>
          <p:cNvSpPr/>
          <p:nvPr/>
        </p:nvSpPr>
        <p:spPr>
          <a:xfrm>
            <a:off x="71406" y="3472556"/>
            <a:ext cx="2571768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프로젝트 계획</a:t>
            </a:r>
            <a:endParaRPr lang="en-US" altLang="ko-KR" sz="1100" b="1" dirty="0" smtClean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643174" y="3472556"/>
            <a:ext cx="2571768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문제점</a:t>
            </a:r>
            <a:endParaRPr lang="en-US" altLang="ko-KR" sz="1100" b="1" dirty="0" smtClean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214942" y="3472556"/>
            <a:ext cx="2571768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구현 화면</a:t>
            </a:r>
            <a:endParaRPr lang="en-US" altLang="ko-KR" sz="1100" b="1" dirty="0" smtClean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7786710" y="3472556"/>
            <a:ext cx="1285884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실행</a:t>
            </a:r>
            <a:r>
              <a:rPr lang="en-US" altLang="ko-KR" sz="1100" b="1" dirty="0" smtClean="0"/>
              <a:t>/Q&amp;A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6096" y="2132856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>
                    <a:lumMod val="75000"/>
                  </a:schemeClr>
                </a:solidFill>
              </a:rPr>
              <a:t>프로젝트 완료 보고</a:t>
            </a:r>
            <a:endParaRPr lang="ko-KR" alt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 preferRelativeResize="0">
            <a:picLocks noChangeArrowheads="1"/>
          </p:cNvPicPr>
          <p:nvPr/>
        </p:nvPicPr>
        <p:blipFill>
          <a:blip r:embed="rId3" cstate="print"/>
          <a:srcRect l="8482" r="8482"/>
          <a:stretch>
            <a:fillRect/>
          </a:stretch>
        </p:blipFill>
        <p:spPr bwMode="auto">
          <a:xfrm>
            <a:off x="2180555" y="1629000"/>
            <a:ext cx="468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43108" y="5274246"/>
            <a:ext cx="4714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</a:rPr>
              <a:t>Flash kaleidoscope </a:t>
            </a: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</a:rPr>
              <a:t>작품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4" descr="C:\Documents and Settings\Administrator\Local Settings\Temporary Internet Files\Content.IE5\MW40ZA3V\MC9001165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65830"/>
            <a:ext cx="1181524" cy="109217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8215338" y="6467797"/>
            <a:ext cx="92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rgbClr val="F5B5CD"/>
                </a:solidFill>
              </a:rPr>
              <a:t>2/8</a:t>
            </a:r>
            <a:endParaRPr lang="ko-KR" altLang="en-US" sz="2400" b="1" dirty="0">
              <a:solidFill>
                <a:srgbClr val="F5B5CD"/>
              </a:solidFill>
            </a:endParaRPr>
          </a:p>
        </p:txBody>
      </p:sp>
      <p:sp>
        <p:nvSpPr>
          <p:cNvPr id="15" name="바닥글 개체 틀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71406" y="500042"/>
            <a:ext cx="2571768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프로젝트 계획</a:t>
            </a:r>
            <a:endParaRPr lang="en-US" altLang="ko-KR" sz="1100" b="1" dirty="0" smtClean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43174" y="500042"/>
            <a:ext cx="2571768" cy="313634"/>
          </a:xfrm>
          <a:prstGeom prst="roundRect">
            <a:avLst/>
          </a:prstGeom>
          <a:solidFill>
            <a:srgbClr val="FAD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구현화면</a:t>
            </a:r>
            <a:endParaRPr lang="en-US" altLang="ko-KR" sz="1100" b="1" dirty="0" smtClean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5214942" y="500042"/>
            <a:ext cx="2571768" cy="313634"/>
          </a:xfrm>
          <a:prstGeom prst="roundRect">
            <a:avLst/>
          </a:prstGeom>
          <a:solidFill>
            <a:srgbClr val="FAD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문제점</a:t>
            </a:r>
            <a:endParaRPr lang="en-US" altLang="ko-KR" sz="1100" b="1" dirty="0" smtClean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7786710" y="500042"/>
            <a:ext cx="1285884" cy="313634"/>
          </a:xfrm>
          <a:prstGeom prst="roundRect">
            <a:avLst/>
          </a:prstGeom>
          <a:solidFill>
            <a:srgbClr val="FAD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실행</a:t>
            </a:r>
            <a:r>
              <a:rPr lang="en-US" altLang="ko-KR" sz="1100" b="1" dirty="0" smtClean="0"/>
              <a:t>/Q&amp;A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2051720" y="1556792"/>
            <a:ext cx="4896544" cy="4176464"/>
          </a:xfrm>
          <a:prstGeom prst="rect">
            <a:avLst/>
          </a:prstGeom>
          <a:noFill/>
          <a:ln>
            <a:solidFill>
              <a:srgbClr val="EE7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6516216" y="1268760"/>
            <a:ext cx="792088" cy="792088"/>
          </a:xfrm>
          <a:prstGeom prst="ellipse">
            <a:avLst/>
          </a:prstGeom>
          <a:solidFill>
            <a:srgbClr val="F5B5CD"/>
          </a:solidFill>
          <a:ln w="92075">
            <a:solidFill>
              <a:srgbClr val="EE7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Motive</a:t>
            </a:r>
            <a:endParaRPr lang="ko-KR" altLang="en-US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Box 163"/>
          <p:cNvSpPr txBox="1"/>
          <p:nvPr/>
        </p:nvSpPr>
        <p:spPr>
          <a:xfrm>
            <a:off x="8215338" y="6467797"/>
            <a:ext cx="92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rgbClr val="F5B5CD"/>
                </a:solidFill>
              </a:rPr>
              <a:t>6/8</a:t>
            </a:r>
            <a:endParaRPr lang="ko-KR" altLang="en-US" sz="2400" b="1" dirty="0">
              <a:solidFill>
                <a:srgbClr val="F5B5CD"/>
              </a:solidFill>
            </a:endParaRPr>
          </a:p>
        </p:txBody>
      </p:sp>
      <p:pic>
        <p:nvPicPr>
          <p:cNvPr id="165" name="Picture 4" descr="C:\Documents and Settings\Administrator\Local Settings\Temporary Internet Files\Content.IE5\MW40ZA3V\MC9001165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65830"/>
            <a:ext cx="1181524" cy="1092170"/>
          </a:xfrm>
          <a:prstGeom prst="rect">
            <a:avLst/>
          </a:prstGeom>
          <a:noFill/>
        </p:spPr>
      </p:pic>
      <p:sp>
        <p:nvSpPr>
          <p:cNvPr id="36" name="바닥글 개체 틀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37" name="모서리가 둥근 직사각형 36"/>
          <p:cNvSpPr/>
          <p:nvPr/>
        </p:nvSpPr>
        <p:spPr>
          <a:xfrm>
            <a:off x="71406" y="500042"/>
            <a:ext cx="2571768" cy="313634"/>
          </a:xfrm>
          <a:prstGeom prst="roundRect">
            <a:avLst/>
          </a:prstGeom>
          <a:solidFill>
            <a:srgbClr val="FAD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프로젝트 계획</a:t>
            </a:r>
            <a:endParaRPr lang="en-US" altLang="ko-KR" sz="1100" b="1" dirty="0" smtClean="0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2643174" y="500042"/>
            <a:ext cx="2571768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구현화면</a:t>
            </a:r>
            <a:endParaRPr lang="en-US" altLang="ko-KR" sz="1100" b="1" dirty="0" smtClean="0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5214942" y="500042"/>
            <a:ext cx="2571768" cy="313634"/>
          </a:xfrm>
          <a:prstGeom prst="roundRect">
            <a:avLst/>
          </a:prstGeom>
          <a:solidFill>
            <a:srgbClr val="FAD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문제점</a:t>
            </a:r>
            <a:endParaRPr lang="en-US" altLang="ko-KR" sz="1100" b="1" dirty="0" smtClean="0"/>
          </a:p>
        </p:txBody>
      </p:sp>
      <p:sp>
        <p:nvSpPr>
          <p:cNvPr id="40" name="모서리가 둥근 직사각형 39"/>
          <p:cNvSpPr/>
          <p:nvPr/>
        </p:nvSpPr>
        <p:spPr>
          <a:xfrm>
            <a:off x="7786710" y="500042"/>
            <a:ext cx="1285884" cy="313634"/>
          </a:xfrm>
          <a:prstGeom prst="roundRect">
            <a:avLst/>
          </a:prstGeom>
          <a:solidFill>
            <a:srgbClr val="FAD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실행</a:t>
            </a:r>
            <a:r>
              <a:rPr lang="en-US" altLang="ko-KR" sz="1100" b="1" dirty="0" smtClean="0"/>
              <a:t>/Q&amp;A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4032448" cy="314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44824"/>
            <a:ext cx="4032448" cy="314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555776" y="1124744"/>
            <a:ext cx="4387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>
                    <a:lumMod val="65000"/>
                  </a:schemeClr>
                </a:solidFill>
              </a:rPr>
              <a:t>Processing Kaleidoscope</a:t>
            </a:r>
            <a:endParaRPr lang="ko-KR" alt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979712" y="5301208"/>
            <a:ext cx="6696744" cy="792088"/>
          </a:xfrm>
          <a:prstGeom prst="rect">
            <a:avLst/>
          </a:prstGeom>
          <a:noFill/>
          <a:ln>
            <a:solidFill>
              <a:srgbClr val="EE7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endParaRPr lang="en-US" altLang="ko-KR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캠을 이용해 만화경으로 영상 출력</a:t>
            </a:r>
            <a:endParaRPr lang="en-US" altLang="ko-K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1475656" y="5301208"/>
            <a:ext cx="792088" cy="792088"/>
          </a:xfrm>
          <a:prstGeom prst="ellipse">
            <a:avLst/>
          </a:prstGeom>
          <a:solidFill>
            <a:srgbClr val="F5B5CD"/>
          </a:solidFill>
          <a:ln w="92075">
            <a:solidFill>
              <a:srgbClr val="EE7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기능</a:t>
            </a:r>
            <a:endParaRPr lang="ko-KR" altLang="en-U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1106"/>
            <a:ext cx="3606155" cy="37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/>
          <p:cNvSpPr/>
          <p:nvPr/>
        </p:nvSpPr>
        <p:spPr>
          <a:xfrm>
            <a:off x="5292080" y="1916832"/>
            <a:ext cx="3024336" cy="3672408"/>
          </a:xfrm>
          <a:prstGeom prst="rect">
            <a:avLst/>
          </a:prstGeom>
          <a:noFill/>
          <a:ln>
            <a:solidFill>
              <a:srgbClr val="EE7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TextBox 163"/>
          <p:cNvSpPr txBox="1"/>
          <p:nvPr/>
        </p:nvSpPr>
        <p:spPr>
          <a:xfrm>
            <a:off x="8215338" y="6467797"/>
            <a:ext cx="92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rgbClr val="F5B5CD"/>
                </a:solidFill>
              </a:rPr>
              <a:t>6/8</a:t>
            </a:r>
            <a:endParaRPr lang="ko-KR" altLang="en-US" sz="2400" b="1" dirty="0">
              <a:solidFill>
                <a:srgbClr val="F5B5CD"/>
              </a:solidFill>
            </a:endParaRPr>
          </a:p>
        </p:txBody>
      </p:sp>
      <p:pic>
        <p:nvPicPr>
          <p:cNvPr id="165" name="Picture 4" descr="C:\Documents and Settings\Administrator\Local Settings\Temporary Internet Files\Content.IE5\MW40ZA3V\MC9001165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5830"/>
            <a:ext cx="1181524" cy="1092170"/>
          </a:xfrm>
          <a:prstGeom prst="rect">
            <a:avLst/>
          </a:prstGeom>
          <a:noFill/>
        </p:spPr>
      </p:pic>
      <p:sp>
        <p:nvSpPr>
          <p:cNvPr id="36" name="바닥글 개체 틀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err="1" smtClean="0"/>
              <a:t>dongseo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Univ</a:t>
            </a:r>
            <a:r>
              <a:rPr lang="en-US" altLang="ko-KR" dirty="0" smtClean="0"/>
              <a:t>_ 20071592 </a:t>
            </a:r>
            <a:r>
              <a:rPr lang="en-US" altLang="ko-KR" dirty="0" err="1" smtClean="0"/>
              <a:t>parkminsun</a:t>
            </a:r>
            <a:endParaRPr lang="ko-KR" altLang="en-US" dirty="0"/>
          </a:p>
        </p:txBody>
      </p:sp>
      <p:sp>
        <p:nvSpPr>
          <p:cNvPr id="37" name="모서리가 둥근 직사각형 36"/>
          <p:cNvSpPr/>
          <p:nvPr/>
        </p:nvSpPr>
        <p:spPr>
          <a:xfrm>
            <a:off x="71406" y="500042"/>
            <a:ext cx="2571768" cy="313634"/>
          </a:xfrm>
          <a:prstGeom prst="roundRect">
            <a:avLst/>
          </a:prstGeom>
          <a:solidFill>
            <a:srgbClr val="FAD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프로젝트 계획</a:t>
            </a:r>
            <a:endParaRPr lang="en-US" altLang="ko-KR" sz="1100" b="1" dirty="0" smtClean="0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2643174" y="500042"/>
            <a:ext cx="2571768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구현화면</a:t>
            </a:r>
            <a:endParaRPr lang="en-US" altLang="ko-KR" sz="1100" b="1" dirty="0" smtClean="0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5214942" y="500042"/>
            <a:ext cx="2571768" cy="313634"/>
          </a:xfrm>
          <a:prstGeom prst="roundRect">
            <a:avLst/>
          </a:prstGeom>
          <a:solidFill>
            <a:srgbClr val="FAD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문제점</a:t>
            </a:r>
            <a:endParaRPr lang="en-US" altLang="ko-KR" sz="1100" b="1" dirty="0" smtClean="0"/>
          </a:p>
        </p:txBody>
      </p:sp>
      <p:sp>
        <p:nvSpPr>
          <p:cNvPr id="40" name="모서리가 둥근 직사각형 39"/>
          <p:cNvSpPr/>
          <p:nvPr/>
        </p:nvSpPr>
        <p:spPr>
          <a:xfrm>
            <a:off x="7786710" y="500042"/>
            <a:ext cx="1285884" cy="313634"/>
          </a:xfrm>
          <a:prstGeom prst="roundRect">
            <a:avLst/>
          </a:prstGeom>
          <a:solidFill>
            <a:srgbClr val="FAD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실행</a:t>
            </a:r>
            <a:r>
              <a:rPr lang="en-US" altLang="ko-KR" sz="1100" b="1" dirty="0" smtClean="0"/>
              <a:t>/Q&amp;A</a:t>
            </a:r>
          </a:p>
        </p:txBody>
      </p:sp>
      <p:sp>
        <p:nvSpPr>
          <p:cNvPr id="21" name="타원 20"/>
          <p:cNvSpPr/>
          <p:nvPr/>
        </p:nvSpPr>
        <p:spPr>
          <a:xfrm>
            <a:off x="5004048" y="1700808"/>
            <a:ext cx="792088" cy="792088"/>
          </a:xfrm>
          <a:prstGeom prst="ellipse">
            <a:avLst/>
          </a:prstGeom>
          <a:solidFill>
            <a:srgbClr val="F5B5CD"/>
          </a:solidFill>
          <a:ln w="92075">
            <a:solidFill>
              <a:srgbClr val="EE7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기능</a:t>
            </a:r>
            <a:endParaRPr lang="ko-KR" alt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845281" y="2420888"/>
            <a:ext cx="18950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 펜 색상 팔레트</a:t>
            </a:r>
            <a:endParaRPr lang="en-US" altLang="ko-KR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altLang="ko-K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 펜 두께</a:t>
            </a:r>
            <a:endParaRPr lang="en-US" altLang="ko-KR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ko-KR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 화면 초기화</a:t>
            </a:r>
            <a:endParaRPr lang="en-US" altLang="ko-KR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 사진 불러 오기</a:t>
            </a:r>
            <a:endParaRPr lang="en-US" altLang="ko-KR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 그림 저장 하기</a:t>
            </a:r>
          </a:p>
          <a:p>
            <a:pPr>
              <a:buFont typeface="Arial" pitchFamily="34" charset="0"/>
              <a:buChar char="•"/>
            </a:pP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55776" y="1124744"/>
            <a:ext cx="4366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>
                    <a:lumMod val="65000"/>
                  </a:schemeClr>
                </a:solidFill>
              </a:rPr>
              <a:t>Processing drawing Tool</a:t>
            </a:r>
            <a:endParaRPr lang="ko-KR" alt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861" y="1916832"/>
            <a:ext cx="3606155" cy="37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611560" y="1196752"/>
            <a:ext cx="4160794" cy="2756049"/>
            <a:chOff x="683568" y="1268760"/>
            <a:chExt cx="4160794" cy="275604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268760"/>
              <a:ext cx="4160794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683568" y="3717032"/>
              <a:ext cx="16289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▲ 사진 불러 오기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1979712" y="1700808"/>
            <a:ext cx="3757258" cy="4052193"/>
            <a:chOff x="1979712" y="1700808"/>
            <a:chExt cx="3757258" cy="4052193"/>
          </a:xfrm>
        </p:grpSpPr>
        <p:sp>
          <p:nvSpPr>
            <p:cNvPr id="23" name="TextBox 22"/>
            <p:cNvSpPr txBox="1"/>
            <p:nvPr/>
          </p:nvSpPr>
          <p:spPr>
            <a:xfrm>
              <a:off x="1979712" y="5445224"/>
              <a:ext cx="20521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▲ 불러온 사진에 </a:t>
              </a:r>
              <a:r>
                <a:rPr lang="en-US" altLang="ko-KR" sz="1400" b="1" dirty="0" smtClean="0">
                  <a:solidFill>
                    <a:schemeClr val="bg1">
                      <a:lumMod val="50000"/>
                    </a:schemeClr>
                  </a:solidFill>
                </a:rPr>
                <a:t>draw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1700808"/>
              <a:ext cx="3613242" cy="374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215338" y="6467797"/>
            <a:ext cx="92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rgbClr val="F5B5CD"/>
                </a:solidFill>
              </a:rPr>
              <a:t>6/8</a:t>
            </a:r>
            <a:endParaRPr lang="ko-KR" altLang="en-US" sz="2400" b="1" dirty="0">
              <a:solidFill>
                <a:srgbClr val="F5B5CD"/>
              </a:solidFill>
            </a:endParaRPr>
          </a:p>
        </p:txBody>
      </p:sp>
      <p:pic>
        <p:nvPicPr>
          <p:cNvPr id="7" name="Picture 4" descr="C:\Documents and Settings\Administrator\Local Settings\Temporary Internet Files\Content.IE5\MW40ZA3V\MC9001165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65830"/>
            <a:ext cx="1181524" cy="1092170"/>
          </a:xfrm>
          <a:prstGeom prst="rect">
            <a:avLst/>
          </a:prstGeom>
          <a:noFill/>
        </p:spPr>
      </p:pic>
      <p:sp>
        <p:nvSpPr>
          <p:cNvPr id="8" name="바닥글 개체 틀 35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dongseo Univ_ 20071592 parkminsun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71406" y="500042"/>
            <a:ext cx="2571768" cy="313634"/>
          </a:xfrm>
          <a:prstGeom prst="roundRect">
            <a:avLst/>
          </a:prstGeom>
          <a:solidFill>
            <a:srgbClr val="FAD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프로젝트 계획</a:t>
            </a:r>
            <a:endParaRPr lang="en-US" altLang="ko-KR" sz="1100" b="1" dirty="0" smtClean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643174" y="500042"/>
            <a:ext cx="2571768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구현화면</a:t>
            </a:r>
            <a:endParaRPr lang="en-US" altLang="ko-KR" sz="1100" b="1" dirty="0" smtClean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5214942" y="500042"/>
            <a:ext cx="2571768" cy="313634"/>
          </a:xfrm>
          <a:prstGeom prst="roundRect">
            <a:avLst/>
          </a:prstGeom>
          <a:solidFill>
            <a:srgbClr val="FAD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문제점</a:t>
            </a:r>
            <a:endParaRPr lang="en-US" altLang="ko-KR" sz="1100" b="1" dirty="0" smtClean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7786710" y="500042"/>
            <a:ext cx="1285884" cy="313634"/>
          </a:xfrm>
          <a:prstGeom prst="roundRect">
            <a:avLst/>
          </a:prstGeom>
          <a:solidFill>
            <a:srgbClr val="FAD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100" b="1" dirty="0" smtClean="0"/>
              <a:t>Q&amp;A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3203848" y="2060848"/>
            <a:ext cx="4400796" cy="2879952"/>
            <a:chOff x="3203848" y="2276872"/>
            <a:chExt cx="4400796" cy="287995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3848" y="2636912"/>
              <a:ext cx="4282544" cy="251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5796136" y="2276872"/>
              <a:ext cx="18085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▼ 수정한 그림 저장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5076056" y="2852936"/>
            <a:ext cx="3456383" cy="3456384"/>
            <a:chOff x="5076056" y="2852936"/>
            <a:chExt cx="3456383" cy="3456384"/>
          </a:xfrm>
        </p:grpSpPr>
        <p:sp>
          <p:nvSpPr>
            <p:cNvPr id="27" name="TextBox 26"/>
            <p:cNvSpPr txBox="1"/>
            <p:nvPr/>
          </p:nvSpPr>
          <p:spPr>
            <a:xfrm>
              <a:off x="6660232" y="6001543"/>
              <a:ext cx="18085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smtClean="0">
                  <a:solidFill>
                    <a:schemeClr val="bg1">
                      <a:lumMod val="50000"/>
                    </a:schemeClr>
                  </a:solidFill>
                </a:rPr>
                <a:t>▲ 저장된 파일 확인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76056" y="2852936"/>
              <a:ext cx="3456383" cy="309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15338" y="6467797"/>
            <a:ext cx="92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rgbClr val="F5B5CD"/>
                </a:solidFill>
              </a:rPr>
              <a:t>7/8</a:t>
            </a:r>
            <a:endParaRPr lang="ko-KR" altLang="en-US" sz="2400" b="1" dirty="0">
              <a:solidFill>
                <a:srgbClr val="F5B5CD"/>
              </a:solidFill>
            </a:endParaRPr>
          </a:p>
        </p:txBody>
      </p:sp>
      <p:pic>
        <p:nvPicPr>
          <p:cNvPr id="13" name="Picture 4" descr="C:\Documents and Settings\Administrator\Local Settings\Temporary Internet Files\Content.IE5\MW40ZA3V\MC9001165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65830"/>
            <a:ext cx="1181524" cy="1092170"/>
          </a:xfrm>
          <a:prstGeom prst="rect">
            <a:avLst/>
          </a:prstGeom>
          <a:noFill/>
        </p:spPr>
      </p:pic>
      <p:sp>
        <p:nvSpPr>
          <p:cNvPr id="14" name="바닥글 개체 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dongseo Univ_ 20071592 parkminsun</a:t>
            </a:r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71406" y="500042"/>
            <a:ext cx="2571768" cy="313634"/>
          </a:xfrm>
          <a:prstGeom prst="roundRect">
            <a:avLst/>
          </a:prstGeom>
          <a:solidFill>
            <a:srgbClr val="FAD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프로젝트 계획</a:t>
            </a:r>
            <a:endParaRPr lang="en-US" altLang="ko-KR" sz="1100" b="1" dirty="0" smtClean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2643174" y="500042"/>
            <a:ext cx="2571768" cy="313634"/>
          </a:xfrm>
          <a:prstGeom prst="roundRect">
            <a:avLst/>
          </a:prstGeom>
          <a:solidFill>
            <a:srgbClr val="FAD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구현화면</a:t>
            </a:r>
            <a:endParaRPr lang="en-US" altLang="ko-KR" sz="1100" b="1" dirty="0" smtClean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5214942" y="500042"/>
            <a:ext cx="2571768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문제점</a:t>
            </a:r>
            <a:endParaRPr lang="en-US" altLang="ko-KR" sz="1100" b="1" dirty="0" smtClean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7786710" y="500042"/>
            <a:ext cx="1285884" cy="313634"/>
          </a:xfrm>
          <a:prstGeom prst="roundRect">
            <a:avLst/>
          </a:prstGeom>
          <a:solidFill>
            <a:srgbClr val="FADAE6"/>
          </a:solidFill>
          <a:ln>
            <a:solidFill>
              <a:srgbClr val="FAD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실행</a:t>
            </a:r>
            <a:r>
              <a:rPr lang="en-US" altLang="ko-KR" sz="1100" b="1" dirty="0" smtClean="0"/>
              <a:t>/Q&amp;A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412776"/>
            <a:ext cx="545265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/>
          <p:cNvSpPr/>
          <p:nvPr/>
        </p:nvSpPr>
        <p:spPr>
          <a:xfrm rot="714227">
            <a:off x="3264113" y="3693645"/>
            <a:ext cx="1152128" cy="864096"/>
          </a:xfrm>
          <a:prstGeom prst="rect">
            <a:avLst/>
          </a:prstGeom>
          <a:noFill/>
          <a:ln>
            <a:solidFill>
              <a:srgbClr val="EE7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꺾인 연결선 23"/>
          <p:cNvCxnSpPr>
            <a:stCxn id="20" idx="3"/>
          </p:cNvCxnSpPr>
          <p:nvPr/>
        </p:nvCxnSpPr>
        <p:spPr>
          <a:xfrm flipV="1">
            <a:off x="4403853" y="3212976"/>
            <a:ext cx="2184371" cy="1031541"/>
          </a:xfrm>
          <a:prstGeom prst="bentConnector3">
            <a:avLst>
              <a:gd name="adj1" fmla="val 50000"/>
            </a:avLst>
          </a:prstGeom>
          <a:ln w="28575">
            <a:solidFill>
              <a:srgbClr val="EE7E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6711061" y="1772816"/>
            <a:ext cx="1893388" cy="3888432"/>
          </a:xfrm>
          <a:prstGeom prst="rect">
            <a:avLst/>
          </a:prstGeom>
          <a:noFill/>
          <a:ln>
            <a:solidFill>
              <a:srgbClr val="EE7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 Video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를 삼각</a:t>
            </a:r>
            <a:endParaRPr lang="en-US" altLang="ko-K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형으로 뿌린 것이 아니라 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rotate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로 회전 시켰기 때문에 마지막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 video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가 튀어나옴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8028384" y="1340768"/>
            <a:ext cx="792088" cy="792088"/>
          </a:xfrm>
          <a:prstGeom prst="ellipse">
            <a:avLst/>
          </a:prstGeom>
          <a:solidFill>
            <a:srgbClr val="F5B5CD"/>
          </a:solidFill>
          <a:ln w="92075">
            <a:solidFill>
              <a:srgbClr val="EE7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/>
              <a:t>문제점</a:t>
            </a:r>
            <a:endParaRPr lang="ko-KR" altLang="en-US" sz="9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33997" y="3000372"/>
            <a:ext cx="3676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실행 </a:t>
            </a:r>
            <a:r>
              <a:rPr lang="en-US" altLang="ko-KR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 Q &amp; A</a:t>
            </a:r>
            <a:endParaRPr lang="ko-KR" altLang="en-US"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15338" y="6467797"/>
            <a:ext cx="92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rgbClr val="F5B5CD"/>
                </a:solidFill>
              </a:rPr>
              <a:t>7/8</a:t>
            </a:r>
            <a:endParaRPr lang="ko-KR" altLang="en-US" sz="2400" b="1" dirty="0">
              <a:solidFill>
                <a:srgbClr val="F5B5CD"/>
              </a:solidFill>
            </a:endParaRPr>
          </a:p>
        </p:txBody>
      </p:sp>
      <p:pic>
        <p:nvPicPr>
          <p:cNvPr id="13" name="Picture 4" descr="C:\Documents and Settings\Administrator\Local Settings\Temporary Internet Files\Content.IE5\MW40ZA3V\MC9001165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65830"/>
            <a:ext cx="1181524" cy="1092170"/>
          </a:xfrm>
          <a:prstGeom prst="rect">
            <a:avLst/>
          </a:prstGeom>
          <a:noFill/>
        </p:spPr>
      </p:pic>
      <p:sp>
        <p:nvSpPr>
          <p:cNvPr id="14" name="바닥글 개체 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err="1" smtClean="0"/>
              <a:t>dongseo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Univ</a:t>
            </a:r>
            <a:r>
              <a:rPr lang="en-US" altLang="ko-KR" dirty="0" smtClean="0"/>
              <a:t>_ </a:t>
            </a:r>
            <a:r>
              <a:rPr lang="en-US" altLang="ko-KR" dirty="0" smtClean="0"/>
              <a:t>20071592 </a:t>
            </a:r>
            <a:r>
              <a:rPr lang="en-US" altLang="ko-KR" dirty="0" err="1" smtClean="0"/>
              <a:t>parkminsun</a:t>
            </a:r>
            <a:endParaRPr lang="ko-KR" altLang="en-US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71406" y="500042"/>
            <a:ext cx="2571768" cy="313634"/>
          </a:xfrm>
          <a:prstGeom prst="roundRect">
            <a:avLst/>
          </a:prstGeom>
          <a:solidFill>
            <a:srgbClr val="FAD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프로젝트 계획</a:t>
            </a:r>
            <a:endParaRPr lang="en-US" altLang="ko-KR" sz="1100" b="1" dirty="0" smtClean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2643174" y="500042"/>
            <a:ext cx="2571768" cy="313634"/>
          </a:xfrm>
          <a:prstGeom prst="roundRect">
            <a:avLst/>
          </a:prstGeom>
          <a:solidFill>
            <a:srgbClr val="FAD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구현화면</a:t>
            </a:r>
            <a:endParaRPr lang="en-US" altLang="ko-KR" sz="1100" b="1" dirty="0" smtClean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5214942" y="500042"/>
            <a:ext cx="2571768" cy="313634"/>
          </a:xfrm>
          <a:prstGeom prst="roundRect">
            <a:avLst/>
          </a:prstGeom>
          <a:solidFill>
            <a:srgbClr val="FAD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문제점</a:t>
            </a:r>
            <a:endParaRPr lang="en-US" altLang="ko-KR" sz="1100" b="1" dirty="0" smtClean="0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7786710" y="500042"/>
            <a:ext cx="1285884" cy="313634"/>
          </a:xfrm>
          <a:prstGeom prst="roundRect">
            <a:avLst/>
          </a:prstGeom>
          <a:solidFill>
            <a:srgbClr val="F5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00" b="1" dirty="0" smtClean="0"/>
              <a:t>실행</a:t>
            </a:r>
            <a:r>
              <a:rPr lang="en-US" altLang="ko-KR" sz="1100" b="1" dirty="0" smtClean="0"/>
              <a:t>/Q&amp;A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Documents and Settings\Administrator\Local Settings\Temporary Internet Files\Content.IE5\MW40ZA3V\MC9001165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13498" flipH="1">
            <a:off x="6150078" y="1017719"/>
            <a:ext cx="2357454" cy="2311210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974871"/>
            <a:ext cx="8229600" cy="259713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2800" b="1" dirty="0" smtClean="0">
              <a:solidFill>
                <a:schemeClr val="bg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>
              <a:buNone/>
            </a:pPr>
            <a:endParaRPr lang="en-US" altLang="ko-KR" sz="2800" b="1" dirty="0">
              <a:solidFill>
                <a:schemeClr val="bg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>
              <a:buNone/>
            </a:pPr>
            <a:r>
              <a:rPr lang="en-US" altLang="ko-KR" sz="2800" b="1" dirty="0" smtClean="0">
                <a:solidFill>
                  <a:schemeClr val="bg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Thank you for listening to my presentation </a:t>
            </a:r>
            <a:endParaRPr lang="ko-KR" altLang="en-US" sz="2800" b="1" dirty="0">
              <a:solidFill>
                <a:schemeClr val="bg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err="1" smtClean="0"/>
              <a:t>dongseo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Univ</a:t>
            </a:r>
            <a:r>
              <a:rPr lang="en-US" altLang="ko-KR" dirty="0" smtClean="0"/>
              <a:t>_ </a:t>
            </a:r>
            <a:r>
              <a:rPr lang="en-US" altLang="ko-KR" dirty="0" smtClean="0"/>
              <a:t>20071592 </a:t>
            </a:r>
            <a:r>
              <a:rPr lang="en-US" altLang="ko-KR" dirty="0" err="1" smtClean="0"/>
              <a:t>parkminsun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40130" y="5661248"/>
            <a:ext cx="469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chemeClr val="bg1">
                    <a:lumMod val="75000"/>
                  </a:schemeClr>
                </a:solidFill>
              </a:rPr>
              <a:t>한 학기 동안 수고 많으셨습니다 교수님 </a:t>
            </a:r>
            <a:r>
              <a:rPr lang="en-US" altLang="ko-KR" b="1" dirty="0" smtClean="0">
                <a:solidFill>
                  <a:schemeClr val="bg1">
                    <a:lumMod val="75000"/>
                  </a:schemeClr>
                </a:solidFill>
              </a:rPr>
              <a:t>^^</a:t>
            </a:r>
            <a:endParaRPr lang="ko-KR" alt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201</Words>
  <Application>Microsoft Office PowerPoint</Application>
  <PresentationFormat>화면 슬라이드 쇼(4:3)</PresentationFormat>
  <Paragraphs>79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Processing Kaleidoscope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Processing Project Plan</dc:title>
  <dc:creator>Windows XP</dc:creator>
  <cp:lastModifiedBy>Windows XP</cp:lastModifiedBy>
  <cp:revision>105</cp:revision>
  <dcterms:created xsi:type="dcterms:W3CDTF">2010-04-20T09:35:36Z</dcterms:created>
  <dcterms:modified xsi:type="dcterms:W3CDTF">2010-06-16T13:46:21Z</dcterms:modified>
</cp:coreProperties>
</file>