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60" r:id="rId4"/>
    <p:sldId id="257" r:id="rId5"/>
    <p:sldId id="263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5CD"/>
    <a:srgbClr val="FADAE6"/>
    <a:srgbClr val="EE7E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4C50A-A3AF-42FA-9C40-DB0367E4DDBB}" type="doc">
      <dgm:prSet loTypeId="urn:microsoft.com/office/officeart/2005/8/layout/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91E8F3F0-8E33-47F0-98A4-D37C2B57511C}">
      <dgm:prSet phldrT="[텍스트]"/>
      <dgm:spPr>
        <a:solidFill>
          <a:srgbClr val="F5B5CD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b="1" dirty="0" smtClean="0">
              <a:solidFill>
                <a:schemeClr val="bg1"/>
              </a:solidFill>
            </a:rPr>
            <a:t>4/15~4/20</a:t>
          </a:r>
          <a:endParaRPr lang="ko-KR" altLang="en-US" b="1" dirty="0">
            <a:solidFill>
              <a:schemeClr val="bg1"/>
            </a:solidFill>
          </a:endParaRPr>
        </a:p>
      </dgm:t>
    </dgm:pt>
    <dgm:pt modelId="{95288F1B-FB51-447B-B468-5E1EBBA3113C}" type="parTrans" cxnId="{8CFA64E5-721C-4E9E-A4C5-749A52EB2616}">
      <dgm:prSet/>
      <dgm:spPr/>
      <dgm:t>
        <a:bodyPr/>
        <a:lstStyle/>
        <a:p>
          <a:pPr latinLnBrk="1"/>
          <a:endParaRPr lang="ko-KR" altLang="en-US"/>
        </a:p>
      </dgm:t>
    </dgm:pt>
    <dgm:pt modelId="{D61AC6DE-A02A-4625-9685-724D9B4D63B5}" type="sibTrans" cxnId="{8CFA64E5-721C-4E9E-A4C5-749A52EB2616}">
      <dgm:prSet/>
      <dgm:spPr>
        <a:solidFill>
          <a:srgbClr val="F5B5CD">
            <a:alpha val="56000"/>
          </a:srgbClr>
        </a:solidFill>
      </dgm:spPr>
      <dgm:t>
        <a:bodyPr/>
        <a:lstStyle/>
        <a:p>
          <a:pPr latinLnBrk="1"/>
          <a:endParaRPr lang="ko-KR" altLang="en-US"/>
        </a:p>
      </dgm:t>
    </dgm:pt>
    <dgm:pt modelId="{B2F00ACC-5399-48A0-BE4F-8EEE12F6A208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계획 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D729264-E6F6-47F4-A9BC-4B0CFAE0E34C}" type="parTrans" cxnId="{EA238461-AC9F-4FB7-A49F-C1AD3CA372FE}">
      <dgm:prSet/>
      <dgm:spPr/>
      <dgm:t>
        <a:bodyPr/>
        <a:lstStyle/>
        <a:p>
          <a:pPr latinLnBrk="1"/>
          <a:endParaRPr lang="ko-KR" altLang="en-US"/>
        </a:p>
      </dgm:t>
    </dgm:pt>
    <dgm:pt modelId="{6F1693F8-0CF6-43EB-BA70-5E025394F5FE}" type="sibTrans" cxnId="{EA238461-AC9F-4FB7-A49F-C1AD3CA372FE}">
      <dgm:prSet/>
      <dgm:spPr/>
      <dgm:t>
        <a:bodyPr/>
        <a:lstStyle/>
        <a:p>
          <a:pPr latinLnBrk="1"/>
          <a:endParaRPr lang="ko-KR" altLang="en-US"/>
        </a:p>
      </dgm:t>
    </dgm:pt>
    <dgm:pt modelId="{932B375D-F93D-4F01-A02C-C266C340415F}">
      <dgm:prSet phldrT="[텍스트]"/>
      <dgm:spPr>
        <a:solidFill>
          <a:srgbClr val="F5B5CD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b="1" dirty="0" smtClean="0">
              <a:solidFill>
                <a:schemeClr val="bg1"/>
              </a:solidFill>
            </a:rPr>
            <a:t>4/21</a:t>
          </a:r>
          <a:endParaRPr lang="ko-KR" altLang="en-US" b="1" dirty="0">
            <a:solidFill>
              <a:schemeClr val="bg1"/>
            </a:solidFill>
          </a:endParaRPr>
        </a:p>
      </dgm:t>
    </dgm:pt>
    <dgm:pt modelId="{AD62062D-DC84-4068-990D-76AD3BD48C24}" type="parTrans" cxnId="{B67A3FCA-5E41-433F-878F-EBC3854020A5}">
      <dgm:prSet/>
      <dgm:spPr/>
      <dgm:t>
        <a:bodyPr/>
        <a:lstStyle/>
        <a:p>
          <a:pPr latinLnBrk="1"/>
          <a:endParaRPr lang="ko-KR" altLang="en-US"/>
        </a:p>
      </dgm:t>
    </dgm:pt>
    <dgm:pt modelId="{9FDA6897-5DAB-4DE4-8519-9B2E9E4627D2}" type="sibTrans" cxnId="{B67A3FCA-5E41-433F-878F-EBC3854020A5}">
      <dgm:prSet/>
      <dgm:spPr>
        <a:solidFill>
          <a:srgbClr val="F5B5CD">
            <a:alpha val="56000"/>
          </a:srgbClr>
        </a:solidFill>
      </dgm:spPr>
      <dgm:t>
        <a:bodyPr/>
        <a:lstStyle/>
        <a:p>
          <a:pPr latinLnBrk="1"/>
          <a:endParaRPr lang="ko-KR" altLang="en-US"/>
        </a:p>
      </dgm:t>
    </dgm:pt>
    <dgm:pt modelId="{B44ED12E-A664-429A-A57E-0D40E11EB023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프로젝트 계획 발표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C3C4291-12E6-4440-8940-573EA46F552B}" type="parTrans" cxnId="{1DD0689A-D5CF-449B-96F1-7D820D80CDE5}">
      <dgm:prSet/>
      <dgm:spPr/>
      <dgm:t>
        <a:bodyPr/>
        <a:lstStyle/>
        <a:p>
          <a:pPr latinLnBrk="1"/>
          <a:endParaRPr lang="ko-KR" altLang="en-US"/>
        </a:p>
      </dgm:t>
    </dgm:pt>
    <dgm:pt modelId="{B47C8A38-9AF1-47B7-B723-C0452242B3F3}" type="sibTrans" cxnId="{1DD0689A-D5CF-449B-96F1-7D820D80CDE5}">
      <dgm:prSet/>
      <dgm:spPr/>
      <dgm:t>
        <a:bodyPr/>
        <a:lstStyle/>
        <a:p>
          <a:pPr latinLnBrk="1"/>
          <a:endParaRPr lang="ko-KR" altLang="en-US"/>
        </a:p>
      </dgm:t>
    </dgm:pt>
    <dgm:pt modelId="{366FC346-E145-4758-AAE0-D858F57A118A}">
      <dgm:prSet phldrT="[텍스트]"/>
      <dgm:spPr>
        <a:solidFill>
          <a:srgbClr val="F5B5CD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b="1" dirty="0" smtClean="0">
              <a:solidFill>
                <a:schemeClr val="bg1"/>
              </a:solidFill>
            </a:rPr>
            <a:t>4/22~5/20</a:t>
          </a:r>
          <a:endParaRPr lang="ko-KR" altLang="en-US" b="1" dirty="0">
            <a:solidFill>
              <a:schemeClr val="bg1"/>
            </a:solidFill>
          </a:endParaRPr>
        </a:p>
      </dgm:t>
    </dgm:pt>
    <dgm:pt modelId="{4AB60C7B-8F9C-4D41-9357-5E80438A5B46}" type="parTrans" cxnId="{83703952-FE95-4C8D-95B3-E6B774300830}">
      <dgm:prSet/>
      <dgm:spPr/>
      <dgm:t>
        <a:bodyPr/>
        <a:lstStyle/>
        <a:p>
          <a:pPr latinLnBrk="1"/>
          <a:endParaRPr lang="ko-KR" altLang="en-US"/>
        </a:p>
      </dgm:t>
    </dgm:pt>
    <dgm:pt modelId="{24C2ABC4-64CF-4375-82C5-1EC94B01AEC1}" type="sibTrans" cxnId="{83703952-FE95-4C8D-95B3-E6B774300830}">
      <dgm:prSet/>
      <dgm:spPr>
        <a:solidFill>
          <a:srgbClr val="F5B5CD">
            <a:alpha val="56000"/>
          </a:srgbClr>
        </a:solidFill>
      </dgm:spPr>
      <dgm:t>
        <a:bodyPr/>
        <a:lstStyle/>
        <a:p>
          <a:pPr latinLnBrk="1"/>
          <a:endParaRPr lang="ko-KR" altLang="en-US"/>
        </a:p>
      </dgm:t>
    </dgm:pt>
    <dgm:pt modelId="{9AE74DCC-10E9-4FCC-80FD-FF434FFF736F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코딩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394D2D5-6C1E-4757-AB5D-A3CB36BB3018}" type="parTrans" cxnId="{5E733AF8-1D00-490D-9BD8-E495B99500EA}">
      <dgm:prSet/>
      <dgm:spPr/>
      <dgm:t>
        <a:bodyPr/>
        <a:lstStyle/>
        <a:p>
          <a:pPr latinLnBrk="1"/>
          <a:endParaRPr lang="ko-KR" altLang="en-US"/>
        </a:p>
      </dgm:t>
    </dgm:pt>
    <dgm:pt modelId="{16FF8A79-B0E4-4233-94BE-A069D98000DA}" type="sibTrans" cxnId="{5E733AF8-1D00-490D-9BD8-E495B99500EA}">
      <dgm:prSet/>
      <dgm:spPr/>
      <dgm:t>
        <a:bodyPr/>
        <a:lstStyle/>
        <a:p>
          <a:pPr latinLnBrk="1"/>
          <a:endParaRPr lang="ko-KR" altLang="en-US"/>
        </a:p>
      </dgm:t>
    </dgm:pt>
    <dgm:pt modelId="{0EB6D961-1585-4711-B35A-FE2D461F0B16}">
      <dgm:prSet phldrT="[텍스트]"/>
      <dgm:spPr>
        <a:solidFill>
          <a:srgbClr val="F5B5CD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b="1" dirty="0" smtClean="0">
              <a:solidFill>
                <a:schemeClr val="bg1"/>
              </a:solidFill>
            </a:rPr>
            <a:t>5/21~31</a:t>
          </a:r>
          <a:endParaRPr lang="ko-KR" altLang="en-US" b="1" dirty="0">
            <a:solidFill>
              <a:schemeClr val="bg1"/>
            </a:solidFill>
          </a:endParaRPr>
        </a:p>
      </dgm:t>
    </dgm:pt>
    <dgm:pt modelId="{762C90EE-BA88-47EE-84F6-1180D2D52D25}" type="parTrans" cxnId="{8BBA0430-CAEC-40B7-B26E-C5D47886CE9F}">
      <dgm:prSet/>
      <dgm:spPr/>
      <dgm:t>
        <a:bodyPr/>
        <a:lstStyle/>
        <a:p>
          <a:pPr latinLnBrk="1"/>
          <a:endParaRPr lang="ko-KR" altLang="en-US"/>
        </a:p>
      </dgm:t>
    </dgm:pt>
    <dgm:pt modelId="{62726D6B-3E08-494D-B4BE-71DD82BD5FEC}" type="sibTrans" cxnId="{8BBA0430-CAEC-40B7-B26E-C5D47886CE9F}">
      <dgm:prSet/>
      <dgm:spPr>
        <a:solidFill>
          <a:srgbClr val="F5B5CD">
            <a:alpha val="56000"/>
          </a:srgbClr>
        </a:solidFill>
      </dgm:spPr>
      <dgm:t>
        <a:bodyPr/>
        <a:lstStyle/>
        <a:p>
          <a:pPr latinLnBrk="1"/>
          <a:endParaRPr lang="ko-KR" altLang="en-US"/>
        </a:p>
      </dgm:t>
    </dgm:pt>
    <dgm:pt modelId="{9A52BE40-2D14-4889-A8AC-29299402F6F7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문제 해결 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D20D46F-E6B7-46A0-BFCA-926189CA0AA2}" type="parTrans" cxnId="{06C462F4-3FFC-4AA6-8178-030115B97836}">
      <dgm:prSet/>
      <dgm:spPr/>
      <dgm:t>
        <a:bodyPr/>
        <a:lstStyle/>
        <a:p>
          <a:pPr latinLnBrk="1"/>
          <a:endParaRPr lang="ko-KR" altLang="en-US"/>
        </a:p>
      </dgm:t>
    </dgm:pt>
    <dgm:pt modelId="{32ED461E-8330-4B40-8F15-BD466C517994}" type="sibTrans" cxnId="{06C462F4-3FFC-4AA6-8178-030115B97836}">
      <dgm:prSet/>
      <dgm:spPr/>
      <dgm:t>
        <a:bodyPr/>
        <a:lstStyle/>
        <a:p>
          <a:pPr latinLnBrk="1"/>
          <a:endParaRPr lang="ko-KR" altLang="en-US"/>
        </a:p>
      </dgm:t>
    </dgm:pt>
    <dgm:pt modelId="{42D105FB-0571-424A-A83F-A031C3103CB1}">
      <dgm:prSet phldrT="[텍스트]"/>
      <dgm:spPr>
        <a:solidFill>
          <a:srgbClr val="F5B5CD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b="1" dirty="0" smtClean="0">
              <a:solidFill>
                <a:schemeClr val="bg1"/>
              </a:solidFill>
            </a:rPr>
            <a:t>6/14 or 16</a:t>
          </a:r>
          <a:endParaRPr lang="ko-KR" altLang="en-US" b="1" dirty="0">
            <a:solidFill>
              <a:schemeClr val="bg1"/>
            </a:solidFill>
          </a:endParaRPr>
        </a:p>
      </dgm:t>
    </dgm:pt>
    <dgm:pt modelId="{9A8FC7F3-B84E-424A-978A-E191CCA4D1C7}" type="parTrans" cxnId="{7EC2C717-6A20-4435-9F47-80AC52DE150E}">
      <dgm:prSet/>
      <dgm:spPr/>
      <dgm:t>
        <a:bodyPr/>
        <a:lstStyle/>
        <a:p>
          <a:pPr latinLnBrk="1"/>
          <a:endParaRPr lang="ko-KR" altLang="en-US"/>
        </a:p>
      </dgm:t>
    </dgm:pt>
    <dgm:pt modelId="{85686C3A-6295-42EA-9D6A-E90354057255}" type="sibTrans" cxnId="{7EC2C717-6A20-4435-9F47-80AC52DE150E}">
      <dgm:prSet/>
      <dgm:spPr/>
      <dgm:t>
        <a:bodyPr/>
        <a:lstStyle/>
        <a:p>
          <a:pPr latinLnBrk="1"/>
          <a:endParaRPr lang="ko-KR" altLang="en-US"/>
        </a:p>
      </dgm:t>
    </dgm:pt>
    <dgm:pt modelId="{0F3E14E2-A8DA-4CE2-8314-D266AA50E348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제출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0A4AB42-5E57-4B18-BB48-F10562AAF463}" type="parTrans" cxnId="{A30CCC30-3F63-46F8-9995-75AD2F0709E3}">
      <dgm:prSet/>
      <dgm:spPr/>
      <dgm:t>
        <a:bodyPr/>
        <a:lstStyle/>
        <a:p>
          <a:pPr latinLnBrk="1"/>
          <a:endParaRPr lang="ko-KR" altLang="en-US"/>
        </a:p>
      </dgm:t>
    </dgm:pt>
    <dgm:pt modelId="{EB5B2427-8DF5-48B0-8DCD-3984089683A6}" type="sibTrans" cxnId="{A30CCC30-3F63-46F8-9995-75AD2F0709E3}">
      <dgm:prSet/>
      <dgm:spPr/>
      <dgm:t>
        <a:bodyPr/>
        <a:lstStyle/>
        <a:p>
          <a:pPr latinLnBrk="1"/>
          <a:endParaRPr lang="ko-KR" altLang="en-US"/>
        </a:p>
      </dgm:t>
    </dgm:pt>
    <dgm:pt modelId="{5C4EBAD3-537F-4EC4-9638-7C3E15719421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자료검색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8CF9F44-3C18-45BE-A34D-A388C367F093}" type="parTrans" cxnId="{F9F98CF1-A103-4B5C-ADCE-1D28D178D3E9}">
      <dgm:prSet/>
      <dgm:spPr/>
      <dgm:t>
        <a:bodyPr/>
        <a:lstStyle/>
        <a:p>
          <a:pPr latinLnBrk="1"/>
          <a:endParaRPr lang="ko-KR" altLang="en-US"/>
        </a:p>
      </dgm:t>
    </dgm:pt>
    <dgm:pt modelId="{81B6F4E1-2829-482C-AF26-D993E5C05407}" type="sibTrans" cxnId="{F9F98CF1-A103-4B5C-ADCE-1D28D178D3E9}">
      <dgm:prSet/>
      <dgm:spPr/>
      <dgm:t>
        <a:bodyPr/>
        <a:lstStyle/>
        <a:p>
          <a:pPr latinLnBrk="1"/>
          <a:endParaRPr lang="ko-KR" altLang="en-US"/>
        </a:p>
      </dgm:t>
    </dgm:pt>
    <dgm:pt modelId="{8B0423FC-7BB2-410B-9AE1-2548006AA00E}">
      <dgm:prSet phldrT="[텍스트]" custT="1"/>
      <dgm:spPr>
        <a:solidFill>
          <a:srgbClr val="FADAE6">
            <a:alpha val="85000"/>
          </a:srgbClr>
        </a:solidFill>
        <a:ln>
          <a:noFill/>
        </a:ln>
      </dgm:spPr>
      <dgm:t>
        <a:bodyPr/>
        <a:lstStyle/>
        <a:p>
          <a:pPr latinLnBrk="1"/>
          <a:r>
            <a:rPr lang="ko-KR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결과 발표</a:t>
          </a:r>
          <a:endParaRPr lang="ko-KR" altLang="en-US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DAB74DE-71B4-45EB-90E3-D9F78F0561B8}" type="parTrans" cxnId="{05DE2EC6-9201-43FB-913B-FED1B147BBFB}">
      <dgm:prSet/>
      <dgm:spPr/>
      <dgm:t>
        <a:bodyPr/>
        <a:lstStyle/>
        <a:p>
          <a:pPr latinLnBrk="1"/>
          <a:endParaRPr lang="ko-KR" altLang="en-US"/>
        </a:p>
      </dgm:t>
    </dgm:pt>
    <dgm:pt modelId="{C275B9B7-ADA0-4C5E-B531-B29E0BF9A82B}" type="sibTrans" cxnId="{05DE2EC6-9201-43FB-913B-FED1B147BBFB}">
      <dgm:prSet/>
      <dgm:spPr/>
      <dgm:t>
        <a:bodyPr/>
        <a:lstStyle/>
        <a:p>
          <a:pPr latinLnBrk="1"/>
          <a:endParaRPr lang="ko-KR" altLang="en-US"/>
        </a:p>
      </dgm:t>
    </dgm:pt>
    <dgm:pt modelId="{EEF7483D-8DB6-468B-9FF7-5B32EE7CBFED}" type="pres">
      <dgm:prSet presAssocID="{25D4C50A-A3AF-42FA-9C40-DB0367E4DD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2F599B-91DD-4DED-A996-4BA4D0304A46}" type="pres">
      <dgm:prSet presAssocID="{91E8F3F0-8E33-47F0-98A4-D37C2B57511C}" presName="composite" presStyleCnt="0"/>
      <dgm:spPr/>
    </dgm:pt>
    <dgm:pt modelId="{AD74EE4C-623C-4EAE-828D-D5313A507530}" type="pres">
      <dgm:prSet presAssocID="{91E8F3F0-8E33-47F0-98A4-D37C2B57511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09320A-78BC-440D-A0BE-2AB179A6E532}" type="pres">
      <dgm:prSet presAssocID="{91E8F3F0-8E33-47F0-98A4-D37C2B57511C}" presName="parSh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CE68BA4-138D-44AF-B197-E84BE950AA05}" type="pres">
      <dgm:prSet presAssocID="{91E8F3F0-8E33-47F0-98A4-D37C2B57511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38EF4F-7BF9-47D1-BD7C-CB4827FFD9BF}" type="pres">
      <dgm:prSet presAssocID="{D61AC6DE-A02A-4625-9685-724D9B4D63B5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4CF205A-795E-4418-9301-27D504D5FBC2}" type="pres">
      <dgm:prSet presAssocID="{D61AC6DE-A02A-4625-9685-724D9B4D63B5}" presName="connTx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3786602-68D5-487A-843D-4C5EBCDDA9DF}" type="pres">
      <dgm:prSet presAssocID="{932B375D-F93D-4F01-A02C-C266C340415F}" presName="composite" presStyleCnt="0"/>
      <dgm:spPr/>
    </dgm:pt>
    <dgm:pt modelId="{F9F4A2E6-02C6-4615-962B-CDD7F02FE561}" type="pres">
      <dgm:prSet presAssocID="{932B375D-F93D-4F01-A02C-C266C340415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DA01D1-FBFB-40E0-8BBD-2EDFD12E3E75}" type="pres">
      <dgm:prSet presAssocID="{932B375D-F93D-4F01-A02C-C266C340415F}" presName="parSh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E06E6C0B-08A9-4677-AF07-7D8FD6993C2D}" type="pres">
      <dgm:prSet presAssocID="{932B375D-F93D-4F01-A02C-C266C340415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FCE31E-6579-4460-8DD4-57EA8157A13C}" type="pres">
      <dgm:prSet presAssocID="{9FDA6897-5DAB-4DE4-8519-9B2E9E4627D2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795997D-34CA-428C-8CD3-FC56FA66CAC5}" type="pres">
      <dgm:prSet presAssocID="{9FDA6897-5DAB-4DE4-8519-9B2E9E4627D2}" presName="connTx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D084B72-6255-463B-AA61-F17372777040}" type="pres">
      <dgm:prSet presAssocID="{366FC346-E145-4758-AAE0-D858F57A118A}" presName="composite" presStyleCnt="0"/>
      <dgm:spPr/>
    </dgm:pt>
    <dgm:pt modelId="{3A7AE360-71D9-4BA4-8DD2-CC08E1E46CCA}" type="pres">
      <dgm:prSet presAssocID="{366FC346-E145-4758-AAE0-D858F57A118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535FE8-75FC-4A47-8E40-1226DAC11C58}" type="pres">
      <dgm:prSet presAssocID="{366FC346-E145-4758-AAE0-D858F57A118A}" presName="parSh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E70E1C4E-57F1-44ED-AA3B-B06A2E17EE37}" type="pres">
      <dgm:prSet presAssocID="{366FC346-E145-4758-AAE0-D858F57A118A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30F008-9D1A-4FDD-8EA8-4B03D6121FA4}" type="pres">
      <dgm:prSet presAssocID="{24C2ABC4-64CF-4375-82C5-1EC94B01AEC1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FB500E0F-83A7-41A5-8A19-97BA89BD821A}" type="pres">
      <dgm:prSet presAssocID="{24C2ABC4-64CF-4375-82C5-1EC94B01AEC1}" presName="connTx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5E2390F0-4BE3-47F2-B17F-D819831ADB78}" type="pres">
      <dgm:prSet presAssocID="{0EB6D961-1585-4711-B35A-FE2D461F0B16}" presName="composite" presStyleCnt="0"/>
      <dgm:spPr/>
    </dgm:pt>
    <dgm:pt modelId="{CFBC2938-F15E-48A2-AEF7-9391AA3196C1}" type="pres">
      <dgm:prSet presAssocID="{0EB6D961-1585-4711-B35A-FE2D461F0B1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CF4D8-212A-4746-80B9-D88F02D7B068}" type="pres">
      <dgm:prSet presAssocID="{0EB6D961-1585-4711-B35A-FE2D461F0B16}" presName="parSh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3DE6654-E75C-4FCA-913C-8A29922229FE}" type="pres">
      <dgm:prSet presAssocID="{0EB6D961-1585-4711-B35A-FE2D461F0B16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BD68E9-DABB-424F-B798-AF929B829481}" type="pres">
      <dgm:prSet presAssocID="{62726D6B-3E08-494D-B4BE-71DD82BD5FEC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1C5A6AD-8D4E-4BFB-AD44-C099FB1B0C45}" type="pres">
      <dgm:prSet presAssocID="{62726D6B-3E08-494D-B4BE-71DD82BD5FEC}" presName="connTx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BC4BFB2-C484-4FDA-AA28-EA921003413F}" type="pres">
      <dgm:prSet presAssocID="{42D105FB-0571-424A-A83F-A031C3103CB1}" presName="composite" presStyleCnt="0"/>
      <dgm:spPr/>
    </dgm:pt>
    <dgm:pt modelId="{C981F4AF-366F-4BD9-8B46-9279507D81B6}" type="pres">
      <dgm:prSet presAssocID="{42D105FB-0571-424A-A83F-A031C3103CB1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7D940D-C791-45AC-87FB-AF9530A8C506}" type="pres">
      <dgm:prSet presAssocID="{42D105FB-0571-424A-A83F-A031C3103CB1}" presName="parSh" presStyleLbl="node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9D809871-99A4-4573-9FD9-07FC647F6635}" type="pres">
      <dgm:prSet presAssocID="{42D105FB-0571-424A-A83F-A031C3103CB1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07977FA-EA22-4825-AFB5-E164F6266D81}" type="presOf" srcId="{91E8F3F0-8E33-47F0-98A4-D37C2B57511C}" destId="{5809320A-78BC-440D-A0BE-2AB179A6E532}" srcOrd="1" destOrd="0" presId="urn:microsoft.com/office/officeart/2005/8/layout/process3"/>
    <dgm:cxn modelId="{D4CACA9B-C48A-4580-8C62-5B6720C756CB}" type="presOf" srcId="{9A52BE40-2D14-4889-A8AC-29299402F6F7}" destId="{73DE6654-E75C-4FCA-913C-8A29922229FE}" srcOrd="0" destOrd="0" presId="urn:microsoft.com/office/officeart/2005/8/layout/process3"/>
    <dgm:cxn modelId="{B67CFFBD-DEB8-4FFA-BCAE-6F83A57B9957}" type="presOf" srcId="{B2F00ACC-5399-48A0-BE4F-8EEE12F6A208}" destId="{ACE68BA4-138D-44AF-B197-E84BE950AA05}" srcOrd="0" destOrd="0" presId="urn:microsoft.com/office/officeart/2005/8/layout/process3"/>
    <dgm:cxn modelId="{05DE2EC6-9201-43FB-913B-FED1B147BBFB}" srcId="{42D105FB-0571-424A-A83F-A031C3103CB1}" destId="{8B0423FC-7BB2-410B-9AE1-2548006AA00E}" srcOrd="1" destOrd="0" parTransId="{CDAB74DE-71B4-45EB-90E3-D9F78F0561B8}" sibTransId="{C275B9B7-ADA0-4C5E-B531-B29E0BF9A82B}"/>
    <dgm:cxn modelId="{C69886C0-DE6E-4684-9395-730327F1E2C9}" type="presOf" srcId="{366FC346-E145-4758-AAE0-D858F57A118A}" destId="{3A7AE360-71D9-4BA4-8DD2-CC08E1E46CCA}" srcOrd="0" destOrd="0" presId="urn:microsoft.com/office/officeart/2005/8/layout/process3"/>
    <dgm:cxn modelId="{C096A1EE-4D86-4438-8729-37E35ED47C7B}" type="presOf" srcId="{0F3E14E2-A8DA-4CE2-8314-D266AA50E348}" destId="{9D809871-99A4-4573-9FD9-07FC647F6635}" srcOrd="0" destOrd="0" presId="urn:microsoft.com/office/officeart/2005/8/layout/process3"/>
    <dgm:cxn modelId="{4445C3A2-AB08-4316-ABDB-85B4DCB3AF6B}" type="presOf" srcId="{25D4C50A-A3AF-42FA-9C40-DB0367E4DDBB}" destId="{EEF7483D-8DB6-468B-9FF7-5B32EE7CBFED}" srcOrd="0" destOrd="0" presId="urn:microsoft.com/office/officeart/2005/8/layout/process3"/>
    <dgm:cxn modelId="{06C462F4-3FFC-4AA6-8178-030115B97836}" srcId="{0EB6D961-1585-4711-B35A-FE2D461F0B16}" destId="{9A52BE40-2D14-4889-A8AC-29299402F6F7}" srcOrd="0" destOrd="0" parTransId="{4D20D46F-E6B7-46A0-BFCA-926189CA0AA2}" sibTransId="{32ED461E-8330-4B40-8F15-BD466C517994}"/>
    <dgm:cxn modelId="{747A58F8-B695-4D81-B282-DCC40CADCC43}" type="presOf" srcId="{9AE74DCC-10E9-4FCC-80FD-FF434FFF736F}" destId="{E70E1C4E-57F1-44ED-AA3B-B06A2E17EE37}" srcOrd="0" destOrd="0" presId="urn:microsoft.com/office/officeart/2005/8/layout/process3"/>
    <dgm:cxn modelId="{82BA321A-0856-408B-9B7E-54625429BF76}" type="presOf" srcId="{D61AC6DE-A02A-4625-9685-724D9B4D63B5}" destId="{54CF205A-795E-4418-9301-27D504D5FBC2}" srcOrd="1" destOrd="0" presId="urn:microsoft.com/office/officeart/2005/8/layout/process3"/>
    <dgm:cxn modelId="{A39C1601-E91A-4058-B3E1-2D07B5534CA0}" type="presOf" srcId="{24C2ABC4-64CF-4375-82C5-1EC94B01AEC1}" destId="{FB500E0F-83A7-41A5-8A19-97BA89BD821A}" srcOrd="1" destOrd="0" presId="urn:microsoft.com/office/officeart/2005/8/layout/process3"/>
    <dgm:cxn modelId="{1DD0689A-D5CF-449B-96F1-7D820D80CDE5}" srcId="{932B375D-F93D-4F01-A02C-C266C340415F}" destId="{B44ED12E-A664-429A-A57E-0D40E11EB023}" srcOrd="0" destOrd="0" parTransId="{DC3C4291-12E6-4440-8940-573EA46F552B}" sibTransId="{B47C8A38-9AF1-47B7-B723-C0452242B3F3}"/>
    <dgm:cxn modelId="{83703952-FE95-4C8D-95B3-E6B774300830}" srcId="{25D4C50A-A3AF-42FA-9C40-DB0367E4DDBB}" destId="{366FC346-E145-4758-AAE0-D858F57A118A}" srcOrd="2" destOrd="0" parTransId="{4AB60C7B-8F9C-4D41-9357-5E80438A5B46}" sibTransId="{24C2ABC4-64CF-4375-82C5-1EC94B01AEC1}"/>
    <dgm:cxn modelId="{7EC2C717-6A20-4435-9F47-80AC52DE150E}" srcId="{25D4C50A-A3AF-42FA-9C40-DB0367E4DDBB}" destId="{42D105FB-0571-424A-A83F-A031C3103CB1}" srcOrd="4" destOrd="0" parTransId="{9A8FC7F3-B84E-424A-978A-E191CCA4D1C7}" sibTransId="{85686C3A-6295-42EA-9D6A-E90354057255}"/>
    <dgm:cxn modelId="{038C233C-C5C6-448B-8FF6-B738A3546F3B}" type="presOf" srcId="{24C2ABC4-64CF-4375-82C5-1EC94B01AEC1}" destId="{7B30F008-9D1A-4FDD-8EA8-4B03D6121FA4}" srcOrd="0" destOrd="0" presId="urn:microsoft.com/office/officeart/2005/8/layout/process3"/>
    <dgm:cxn modelId="{F9F98CF1-A103-4B5C-ADCE-1D28D178D3E9}" srcId="{91E8F3F0-8E33-47F0-98A4-D37C2B57511C}" destId="{5C4EBAD3-537F-4EC4-9638-7C3E15719421}" srcOrd="1" destOrd="0" parTransId="{98CF9F44-3C18-45BE-A34D-A388C367F093}" sibTransId="{81B6F4E1-2829-482C-AF26-D993E5C05407}"/>
    <dgm:cxn modelId="{EA238461-AC9F-4FB7-A49F-C1AD3CA372FE}" srcId="{91E8F3F0-8E33-47F0-98A4-D37C2B57511C}" destId="{B2F00ACC-5399-48A0-BE4F-8EEE12F6A208}" srcOrd="0" destOrd="0" parTransId="{8D729264-E6F6-47F4-A9BC-4B0CFAE0E34C}" sibTransId="{6F1693F8-0CF6-43EB-BA70-5E025394F5FE}"/>
    <dgm:cxn modelId="{F7159486-76D8-467F-82DA-2D0E4901E8C7}" type="presOf" srcId="{0EB6D961-1585-4711-B35A-FE2D461F0B16}" destId="{F20CF4D8-212A-4746-80B9-D88F02D7B068}" srcOrd="1" destOrd="0" presId="urn:microsoft.com/office/officeart/2005/8/layout/process3"/>
    <dgm:cxn modelId="{8CFA64E5-721C-4E9E-A4C5-749A52EB2616}" srcId="{25D4C50A-A3AF-42FA-9C40-DB0367E4DDBB}" destId="{91E8F3F0-8E33-47F0-98A4-D37C2B57511C}" srcOrd="0" destOrd="0" parTransId="{95288F1B-FB51-447B-B468-5E1EBBA3113C}" sibTransId="{D61AC6DE-A02A-4625-9685-724D9B4D63B5}"/>
    <dgm:cxn modelId="{3CF62F3C-13B7-438B-9748-F020AB7F8424}" type="presOf" srcId="{932B375D-F93D-4F01-A02C-C266C340415F}" destId="{72DA01D1-FBFB-40E0-8BBD-2EDFD12E3E75}" srcOrd="1" destOrd="0" presId="urn:microsoft.com/office/officeart/2005/8/layout/process3"/>
    <dgm:cxn modelId="{C3454426-7665-40D7-B8E7-80F34B873D06}" type="presOf" srcId="{932B375D-F93D-4F01-A02C-C266C340415F}" destId="{F9F4A2E6-02C6-4615-962B-CDD7F02FE561}" srcOrd="0" destOrd="0" presId="urn:microsoft.com/office/officeart/2005/8/layout/process3"/>
    <dgm:cxn modelId="{F7B9D6C7-3218-45BF-BA54-B2674B1349F7}" type="presOf" srcId="{B44ED12E-A664-429A-A57E-0D40E11EB023}" destId="{E06E6C0B-08A9-4677-AF07-7D8FD6993C2D}" srcOrd="0" destOrd="0" presId="urn:microsoft.com/office/officeart/2005/8/layout/process3"/>
    <dgm:cxn modelId="{89481CA8-19C4-420F-840D-E2CADE99BAB0}" type="presOf" srcId="{5C4EBAD3-537F-4EC4-9638-7C3E15719421}" destId="{ACE68BA4-138D-44AF-B197-E84BE950AA05}" srcOrd="0" destOrd="1" presId="urn:microsoft.com/office/officeart/2005/8/layout/process3"/>
    <dgm:cxn modelId="{B6D1C2AA-C8C3-42FF-8485-A647DDCECDBB}" type="presOf" srcId="{D61AC6DE-A02A-4625-9685-724D9B4D63B5}" destId="{4638EF4F-7BF9-47D1-BD7C-CB4827FFD9BF}" srcOrd="0" destOrd="0" presId="urn:microsoft.com/office/officeart/2005/8/layout/process3"/>
    <dgm:cxn modelId="{A30CCC30-3F63-46F8-9995-75AD2F0709E3}" srcId="{42D105FB-0571-424A-A83F-A031C3103CB1}" destId="{0F3E14E2-A8DA-4CE2-8314-D266AA50E348}" srcOrd="0" destOrd="0" parTransId="{D0A4AB42-5E57-4B18-BB48-F10562AAF463}" sibTransId="{EB5B2427-8DF5-48B0-8DCD-3984089683A6}"/>
    <dgm:cxn modelId="{4720BD78-784E-4ED1-85DC-CBD1D7B2A1B1}" type="presOf" srcId="{42D105FB-0571-424A-A83F-A031C3103CB1}" destId="{D47D940D-C791-45AC-87FB-AF9530A8C506}" srcOrd="1" destOrd="0" presId="urn:microsoft.com/office/officeart/2005/8/layout/process3"/>
    <dgm:cxn modelId="{94FC2EB2-56B9-4266-B964-46B313449557}" type="presOf" srcId="{62726D6B-3E08-494D-B4BE-71DD82BD5FEC}" destId="{71C5A6AD-8D4E-4BFB-AD44-C099FB1B0C45}" srcOrd="1" destOrd="0" presId="urn:microsoft.com/office/officeart/2005/8/layout/process3"/>
    <dgm:cxn modelId="{881D0062-4312-470A-A872-A50CC527EB41}" type="presOf" srcId="{0EB6D961-1585-4711-B35A-FE2D461F0B16}" destId="{CFBC2938-F15E-48A2-AEF7-9391AA3196C1}" srcOrd="0" destOrd="0" presId="urn:microsoft.com/office/officeart/2005/8/layout/process3"/>
    <dgm:cxn modelId="{D27179C1-C8EF-43BA-9B95-42E9ED906BA7}" type="presOf" srcId="{42D105FB-0571-424A-A83F-A031C3103CB1}" destId="{C981F4AF-366F-4BD9-8B46-9279507D81B6}" srcOrd="0" destOrd="0" presId="urn:microsoft.com/office/officeart/2005/8/layout/process3"/>
    <dgm:cxn modelId="{17F20ACA-21CD-4A94-8F3D-028A731A1FF4}" type="presOf" srcId="{8B0423FC-7BB2-410B-9AE1-2548006AA00E}" destId="{9D809871-99A4-4573-9FD9-07FC647F6635}" srcOrd="0" destOrd="1" presId="urn:microsoft.com/office/officeart/2005/8/layout/process3"/>
    <dgm:cxn modelId="{B043F3BA-5BD9-4B61-8686-9E648CA8E3AF}" type="presOf" srcId="{62726D6B-3E08-494D-B4BE-71DD82BD5FEC}" destId="{73BD68E9-DABB-424F-B798-AF929B829481}" srcOrd="0" destOrd="0" presId="urn:microsoft.com/office/officeart/2005/8/layout/process3"/>
    <dgm:cxn modelId="{704D17B1-9232-4DDB-9E89-C4B627AA0257}" type="presOf" srcId="{91E8F3F0-8E33-47F0-98A4-D37C2B57511C}" destId="{AD74EE4C-623C-4EAE-828D-D5313A507530}" srcOrd="0" destOrd="0" presId="urn:microsoft.com/office/officeart/2005/8/layout/process3"/>
    <dgm:cxn modelId="{0A4B2E8F-0E40-471F-A2DF-7D464019ADD5}" type="presOf" srcId="{9FDA6897-5DAB-4DE4-8519-9B2E9E4627D2}" destId="{C795997D-34CA-428C-8CD3-FC56FA66CAC5}" srcOrd="1" destOrd="0" presId="urn:microsoft.com/office/officeart/2005/8/layout/process3"/>
    <dgm:cxn modelId="{926E5F5F-522D-4E87-B1FB-B42941EF8260}" type="presOf" srcId="{9FDA6897-5DAB-4DE4-8519-9B2E9E4627D2}" destId="{D7FCE31E-6579-4460-8DD4-57EA8157A13C}" srcOrd="0" destOrd="0" presId="urn:microsoft.com/office/officeart/2005/8/layout/process3"/>
    <dgm:cxn modelId="{8BBA0430-CAEC-40B7-B26E-C5D47886CE9F}" srcId="{25D4C50A-A3AF-42FA-9C40-DB0367E4DDBB}" destId="{0EB6D961-1585-4711-B35A-FE2D461F0B16}" srcOrd="3" destOrd="0" parTransId="{762C90EE-BA88-47EE-84F6-1180D2D52D25}" sibTransId="{62726D6B-3E08-494D-B4BE-71DD82BD5FEC}"/>
    <dgm:cxn modelId="{B259C60B-9A23-4F9D-ABA8-CD5E28281F57}" type="presOf" srcId="{366FC346-E145-4758-AAE0-D858F57A118A}" destId="{77535FE8-75FC-4A47-8E40-1226DAC11C58}" srcOrd="1" destOrd="0" presId="urn:microsoft.com/office/officeart/2005/8/layout/process3"/>
    <dgm:cxn modelId="{5E733AF8-1D00-490D-9BD8-E495B99500EA}" srcId="{366FC346-E145-4758-AAE0-D858F57A118A}" destId="{9AE74DCC-10E9-4FCC-80FD-FF434FFF736F}" srcOrd="0" destOrd="0" parTransId="{E394D2D5-6C1E-4757-AB5D-A3CB36BB3018}" sibTransId="{16FF8A79-B0E4-4233-94BE-A069D98000DA}"/>
    <dgm:cxn modelId="{B67A3FCA-5E41-433F-878F-EBC3854020A5}" srcId="{25D4C50A-A3AF-42FA-9C40-DB0367E4DDBB}" destId="{932B375D-F93D-4F01-A02C-C266C340415F}" srcOrd="1" destOrd="0" parTransId="{AD62062D-DC84-4068-990D-76AD3BD48C24}" sibTransId="{9FDA6897-5DAB-4DE4-8519-9B2E9E4627D2}"/>
    <dgm:cxn modelId="{A318E4B4-EF55-4355-B824-8B50248F5771}" type="presParOf" srcId="{EEF7483D-8DB6-468B-9FF7-5B32EE7CBFED}" destId="{942F599B-91DD-4DED-A996-4BA4D0304A46}" srcOrd="0" destOrd="0" presId="urn:microsoft.com/office/officeart/2005/8/layout/process3"/>
    <dgm:cxn modelId="{6620B4D6-4D6A-4734-8914-1F8C51342CEB}" type="presParOf" srcId="{942F599B-91DD-4DED-A996-4BA4D0304A46}" destId="{AD74EE4C-623C-4EAE-828D-D5313A507530}" srcOrd="0" destOrd="0" presId="urn:microsoft.com/office/officeart/2005/8/layout/process3"/>
    <dgm:cxn modelId="{2A995A4B-F2C0-4641-AFFB-04B9EA6CD0FF}" type="presParOf" srcId="{942F599B-91DD-4DED-A996-4BA4D0304A46}" destId="{5809320A-78BC-440D-A0BE-2AB179A6E532}" srcOrd="1" destOrd="0" presId="urn:microsoft.com/office/officeart/2005/8/layout/process3"/>
    <dgm:cxn modelId="{335936B7-6DA2-43E3-8BAE-1B2A73EA6555}" type="presParOf" srcId="{942F599B-91DD-4DED-A996-4BA4D0304A46}" destId="{ACE68BA4-138D-44AF-B197-E84BE950AA05}" srcOrd="2" destOrd="0" presId="urn:microsoft.com/office/officeart/2005/8/layout/process3"/>
    <dgm:cxn modelId="{9618CA48-1E17-4301-929B-79A5656C9346}" type="presParOf" srcId="{EEF7483D-8DB6-468B-9FF7-5B32EE7CBFED}" destId="{4638EF4F-7BF9-47D1-BD7C-CB4827FFD9BF}" srcOrd="1" destOrd="0" presId="urn:microsoft.com/office/officeart/2005/8/layout/process3"/>
    <dgm:cxn modelId="{81BDBE5F-30BE-4471-AD72-C50BBD4A78A2}" type="presParOf" srcId="{4638EF4F-7BF9-47D1-BD7C-CB4827FFD9BF}" destId="{54CF205A-795E-4418-9301-27D504D5FBC2}" srcOrd="0" destOrd="0" presId="urn:microsoft.com/office/officeart/2005/8/layout/process3"/>
    <dgm:cxn modelId="{2CD5C5AE-8B1B-497C-B478-35C9CE76F300}" type="presParOf" srcId="{EEF7483D-8DB6-468B-9FF7-5B32EE7CBFED}" destId="{53786602-68D5-487A-843D-4C5EBCDDA9DF}" srcOrd="2" destOrd="0" presId="urn:microsoft.com/office/officeart/2005/8/layout/process3"/>
    <dgm:cxn modelId="{2D1E40E2-1A21-4CC8-ABAA-EBA21B108329}" type="presParOf" srcId="{53786602-68D5-487A-843D-4C5EBCDDA9DF}" destId="{F9F4A2E6-02C6-4615-962B-CDD7F02FE561}" srcOrd="0" destOrd="0" presId="urn:microsoft.com/office/officeart/2005/8/layout/process3"/>
    <dgm:cxn modelId="{04DF059D-9669-4A8D-9323-1AA32AFE256B}" type="presParOf" srcId="{53786602-68D5-487A-843D-4C5EBCDDA9DF}" destId="{72DA01D1-FBFB-40E0-8BBD-2EDFD12E3E75}" srcOrd="1" destOrd="0" presId="urn:microsoft.com/office/officeart/2005/8/layout/process3"/>
    <dgm:cxn modelId="{46499B8E-853A-451E-8E44-B8D34B32B677}" type="presParOf" srcId="{53786602-68D5-487A-843D-4C5EBCDDA9DF}" destId="{E06E6C0B-08A9-4677-AF07-7D8FD6993C2D}" srcOrd="2" destOrd="0" presId="urn:microsoft.com/office/officeart/2005/8/layout/process3"/>
    <dgm:cxn modelId="{19BE90FC-B55A-47F5-B231-8FE8FDC9F086}" type="presParOf" srcId="{EEF7483D-8DB6-468B-9FF7-5B32EE7CBFED}" destId="{D7FCE31E-6579-4460-8DD4-57EA8157A13C}" srcOrd="3" destOrd="0" presId="urn:microsoft.com/office/officeart/2005/8/layout/process3"/>
    <dgm:cxn modelId="{86C786BB-F899-4EB1-BC43-E94DA94D85EA}" type="presParOf" srcId="{D7FCE31E-6579-4460-8DD4-57EA8157A13C}" destId="{C795997D-34CA-428C-8CD3-FC56FA66CAC5}" srcOrd="0" destOrd="0" presId="urn:microsoft.com/office/officeart/2005/8/layout/process3"/>
    <dgm:cxn modelId="{0009B3B2-0BAC-4DE8-A2EF-D085F56296A4}" type="presParOf" srcId="{EEF7483D-8DB6-468B-9FF7-5B32EE7CBFED}" destId="{ED084B72-6255-463B-AA61-F17372777040}" srcOrd="4" destOrd="0" presId="urn:microsoft.com/office/officeart/2005/8/layout/process3"/>
    <dgm:cxn modelId="{82A4E3CD-64E7-4AAF-B2AB-58B9CD694F0C}" type="presParOf" srcId="{ED084B72-6255-463B-AA61-F17372777040}" destId="{3A7AE360-71D9-4BA4-8DD2-CC08E1E46CCA}" srcOrd="0" destOrd="0" presId="urn:microsoft.com/office/officeart/2005/8/layout/process3"/>
    <dgm:cxn modelId="{ED43B05C-4410-4372-9B5E-0EB8E17CC088}" type="presParOf" srcId="{ED084B72-6255-463B-AA61-F17372777040}" destId="{77535FE8-75FC-4A47-8E40-1226DAC11C58}" srcOrd="1" destOrd="0" presId="urn:microsoft.com/office/officeart/2005/8/layout/process3"/>
    <dgm:cxn modelId="{FD2EBE69-5E28-4E38-8311-8D558A3AD67E}" type="presParOf" srcId="{ED084B72-6255-463B-AA61-F17372777040}" destId="{E70E1C4E-57F1-44ED-AA3B-B06A2E17EE37}" srcOrd="2" destOrd="0" presId="urn:microsoft.com/office/officeart/2005/8/layout/process3"/>
    <dgm:cxn modelId="{7DABD656-9EC4-43DF-897F-29FD19CBA6FE}" type="presParOf" srcId="{EEF7483D-8DB6-468B-9FF7-5B32EE7CBFED}" destId="{7B30F008-9D1A-4FDD-8EA8-4B03D6121FA4}" srcOrd="5" destOrd="0" presId="urn:microsoft.com/office/officeart/2005/8/layout/process3"/>
    <dgm:cxn modelId="{88C92397-259B-4269-B5AA-3464B3DE45D3}" type="presParOf" srcId="{7B30F008-9D1A-4FDD-8EA8-4B03D6121FA4}" destId="{FB500E0F-83A7-41A5-8A19-97BA89BD821A}" srcOrd="0" destOrd="0" presId="urn:microsoft.com/office/officeart/2005/8/layout/process3"/>
    <dgm:cxn modelId="{A5444525-8D7A-4FAF-A2B5-25714088F30F}" type="presParOf" srcId="{EEF7483D-8DB6-468B-9FF7-5B32EE7CBFED}" destId="{5E2390F0-4BE3-47F2-B17F-D819831ADB78}" srcOrd="6" destOrd="0" presId="urn:microsoft.com/office/officeart/2005/8/layout/process3"/>
    <dgm:cxn modelId="{D8DE29BC-4C16-41D6-9BB5-64DBADAA97FF}" type="presParOf" srcId="{5E2390F0-4BE3-47F2-B17F-D819831ADB78}" destId="{CFBC2938-F15E-48A2-AEF7-9391AA3196C1}" srcOrd="0" destOrd="0" presId="urn:microsoft.com/office/officeart/2005/8/layout/process3"/>
    <dgm:cxn modelId="{01A2763C-6606-4EE0-B196-7965525A9BD5}" type="presParOf" srcId="{5E2390F0-4BE3-47F2-B17F-D819831ADB78}" destId="{F20CF4D8-212A-4746-80B9-D88F02D7B068}" srcOrd="1" destOrd="0" presId="urn:microsoft.com/office/officeart/2005/8/layout/process3"/>
    <dgm:cxn modelId="{2BCC3B49-3E45-4612-A725-B23BB8BA23E2}" type="presParOf" srcId="{5E2390F0-4BE3-47F2-B17F-D819831ADB78}" destId="{73DE6654-E75C-4FCA-913C-8A29922229FE}" srcOrd="2" destOrd="0" presId="urn:microsoft.com/office/officeart/2005/8/layout/process3"/>
    <dgm:cxn modelId="{9466D2D3-7000-4E45-AFE0-548D05605A4F}" type="presParOf" srcId="{EEF7483D-8DB6-468B-9FF7-5B32EE7CBFED}" destId="{73BD68E9-DABB-424F-B798-AF929B829481}" srcOrd="7" destOrd="0" presId="urn:microsoft.com/office/officeart/2005/8/layout/process3"/>
    <dgm:cxn modelId="{B406CC2E-A551-416D-BDFE-651B2ED7643F}" type="presParOf" srcId="{73BD68E9-DABB-424F-B798-AF929B829481}" destId="{71C5A6AD-8D4E-4BFB-AD44-C099FB1B0C45}" srcOrd="0" destOrd="0" presId="urn:microsoft.com/office/officeart/2005/8/layout/process3"/>
    <dgm:cxn modelId="{35497A10-F2AF-4025-940F-3CD99EB72498}" type="presParOf" srcId="{EEF7483D-8DB6-468B-9FF7-5B32EE7CBFED}" destId="{ABC4BFB2-C484-4FDA-AA28-EA921003413F}" srcOrd="8" destOrd="0" presId="urn:microsoft.com/office/officeart/2005/8/layout/process3"/>
    <dgm:cxn modelId="{E7B31165-DF8B-4D51-AD5B-6CFF558A0EF0}" type="presParOf" srcId="{ABC4BFB2-C484-4FDA-AA28-EA921003413F}" destId="{C981F4AF-366F-4BD9-8B46-9279507D81B6}" srcOrd="0" destOrd="0" presId="urn:microsoft.com/office/officeart/2005/8/layout/process3"/>
    <dgm:cxn modelId="{1CC2B626-7DD2-4BE8-B60C-E890059D3625}" type="presParOf" srcId="{ABC4BFB2-C484-4FDA-AA28-EA921003413F}" destId="{D47D940D-C791-45AC-87FB-AF9530A8C506}" srcOrd="1" destOrd="0" presId="urn:microsoft.com/office/officeart/2005/8/layout/process3"/>
    <dgm:cxn modelId="{B476DC53-6A70-4EC7-9429-A22CE0466AA7}" type="presParOf" srcId="{ABC4BFB2-C484-4FDA-AA28-EA921003413F}" destId="{9D809871-99A4-4573-9FD9-07FC647F6635}" srcOrd="2" destOrd="0" presId="urn:microsoft.com/office/officeart/2005/8/layout/process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9320A-78BC-440D-A0BE-2AB179A6E532}">
      <dsp:nvSpPr>
        <dsp:cNvPr id="0" name=""/>
        <dsp:cNvSpPr/>
      </dsp:nvSpPr>
      <dsp:spPr>
        <a:xfrm>
          <a:off x="4774" y="1687123"/>
          <a:ext cx="1077281" cy="604373"/>
        </a:xfrm>
        <a:prstGeom prst="roundRect">
          <a:avLst>
            <a:gd name="adj" fmla="val 10000"/>
          </a:avLst>
        </a:prstGeom>
        <a:solidFill>
          <a:srgbClr val="F5B5CD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>
              <a:solidFill>
                <a:schemeClr val="bg1"/>
              </a:solidFill>
            </a:rPr>
            <a:t>4/15~4/20</a:t>
          </a:r>
          <a:endParaRPr lang="ko-KR" altLang="en-US" sz="1300" b="1" kern="1200" dirty="0">
            <a:solidFill>
              <a:schemeClr val="bg1"/>
            </a:solidFill>
          </a:endParaRPr>
        </a:p>
      </dsp:txBody>
      <dsp:txXfrm>
        <a:off x="4774" y="1687123"/>
        <a:ext cx="1077281" cy="402915"/>
      </dsp:txXfrm>
    </dsp:sp>
    <dsp:sp modelId="{ACE68BA4-138D-44AF-B197-E84BE950AA05}">
      <dsp:nvSpPr>
        <dsp:cNvPr id="0" name=""/>
        <dsp:cNvSpPr/>
      </dsp:nvSpPr>
      <dsp:spPr>
        <a:xfrm>
          <a:off x="225422" y="2090039"/>
          <a:ext cx="1077281" cy="748800"/>
        </a:xfrm>
        <a:prstGeom prst="roundRect">
          <a:avLst>
            <a:gd name="adj" fmla="val 10000"/>
          </a:avLst>
        </a:prstGeom>
        <a:solidFill>
          <a:srgbClr val="FADAE6">
            <a:alpha val="8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계획 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자료검색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25422" y="2090039"/>
        <a:ext cx="1077281" cy="748800"/>
      </dsp:txXfrm>
    </dsp:sp>
    <dsp:sp modelId="{4638EF4F-7BF9-47D1-BD7C-CB4827FFD9BF}">
      <dsp:nvSpPr>
        <dsp:cNvPr id="0" name=""/>
        <dsp:cNvSpPr/>
      </dsp:nvSpPr>
      <dsp:spPr>
        <a:xfrm>
          <a:off x="1245368" y="175447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F5B5CD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>
        <a:off x="1245368" y="1754475"/>
        <a:ext cx="346221" cy="268212"/>
      </dsp:txXfrm>
    </dsp:sp>
    <dsp:sp modelId="{72DA01D1-FBFB-40E0-8BBD-2EDFD12E3E75}">
      <dsp:nvSpPr>
        <dsp:cNvPr id="0" name=""/>
        <dsp:cNvSpPr/>
      </dsp:nvSpPr>
      <dsp:spPr>
        <a:xfrm>
          <a:off x="1735304" y="1687123"/>
          <a:ext cx="1077281" cy="604373"/>
        </a:xfrm>
        <a:prstGeom prst="roundRect">
          <a:avLst>
            <a:gd name="adj" fmla="val 10000"/>
          </a:avLst>
        </a:prstGeom>
        <a:solidFill>
          <a:srgbClr val="F5B5CD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>
              <a:solidFill>
                <a:schemeClr val="bg1"/>
              </a:solidFill>
            </a:rPr>
            <a:t>4/21</a:t>
          </a:r>
          <a:endParaRPr lang="ko-KR" altLang="en-US" sz="1300" b="1" kern="1200" dirty="0">
            <a:solidFill>
              <a:schemeClr val="bg1"/>
            </a:solidFill>
          </a:endParaRPr>
        </a:p>
      </dsp:txBody>
      <dsp:txXfrm>
        <a:off x="1735304" y="1687123"/>
        <a:ext cx="1077281" cy="402915"/>
      </dsp:txXfrm>
    </dsp:sp>
    <dsp:sp modelId="{E06E6C0B-08A9-4677-AF07-7D8FD6993C2D}">
      <dsp:nvSpPr>
        <dsp:cNvPr id="0" name=""/>
        <dsp:cNvSpPr/>
      </dsp:nvSpPr>
      <dsp:spPr>
        <a:xfrm>
          <a:off x="1955952" y="2090039"/>
          <a:ext cx="1077281" cy="748800"/>
        </a:xfrm>
        <a:prstGeom prst="roundRect">
          <a:avLst>
            <a:gd name="adj" fmla="val 10000"/>
          </a:avLst>
        </a:prstGeom>
        <a:solidFill>
          <a:srgbClr val="FADAE6">
            <a:alpha val="8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프로젝트 계획 발표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955952" y="2090039"/>
        <a:ext cx="1077281" cy="748800"/>
      </dsp:txXfrm>
    </dsp:sp>
    <dsp:sp modelId="{D7FCE31E-6579-4460-8DD4-57EA8157A13C}">
      <dsp:nvSpPr>
        <dsp:cNvPr id="0" name=""/>
        <dsp:cNvSpPr/>
      </dsp:nvSpPr>
      <dsp:spPr>
        <a:xfrm>
          <a:off x="2975898" y="175447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F5B5CD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>
        <a:off x="2975898" y="1754475"/>
        <a:ext cx="346221" cy="268212"/>
      </dsp:txXfrm>
    </dsp:sp>
    <dsp:sp modelId="{77535FE8-75FC-4A47-8E40-1226DAC11C58}">
      <dsp:nvSpPr>
        <dsp:cNvPr id="0" name=""/>
        <dsp:cNvSpPr/>
      </dsp:nvSpPr>
      <dsp:spPr>
        <a:xfrm>
          <a:off x="3465834" y="1687123"/>
          <a:ext cx="1077281" cy="604373"/>
        </a:xfrm>
        <a:prstGeom prst="roundRect">
          <a:avLst>
            <a:gd name="adj" fmla="val 10000"/>
          </a:avLst>
        </a:prstGeom>
        <a:solidFill>
          <a:srgbClr val="F5B5CD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>
              <a:solidFill>
                <a:schemeClr val="bg1"/>
              </a:solidFill>
            </a:rPr>
            <a:t>4/22~5/20</a:t>
          </a:r>
          <a:endParaRPr lang="ko-KR" altLang="en-US" sz="1300" b="1" kern="1200" dirty="0">
            <a:solidFill>
              <a:schemeClr val="bg1"/>
            </a:solidFill>
          </a:endParaRPr>
        </a:p>
      </dsp:txBody>
      <dsp:txXfrm>
        <a:off x="3465834" y="1687123"/>
        <a:ext cx="1077281" cy="402915"/>
      </dsp:txXfrm>
    </dsp:sp>
    <dsp:sp modelId="{E70E1C4E-57F1-44ED-AA3B-B06A2E17EE37}">
      <dsp:nvSpPr>
        <dsp:cNvPr id="0" name=""/>
        <dsp:cNvSpPr/>
      </dsp:nvSpPr>
      <dsp:spPr>
        <a:xfrm>
          <a:off x="3686483" y="2090039"/>
          <a:ext cx="1077281" cy="748800"/>
        </a:xfrm>
        <a:prstGeom prst="roundRect">
          <a:avLst>
            <a:gd name="adj" fmla="val 10000"/>
          </a:avLst>
        </a:prstGeom>
        <a:solidFill>
          <a:srgbClr val="FADAE6">
            <a:alpha val="8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코딩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686483" y="2090039"/>
        <a:ext cx="1077281" cy="748800"/>
      </dsp:txXfrm>
    </dsp:sp>
    <dsp:sp modelId="{7B30F008-9D1A-4FDD-8EA8-4B03D6121FA4}">
      <dsp:nvSpPr>
        <dsp:cNvPr id="0" name=""/>
        <dsp:cNvSpPr/>
      </dsp:nvSpPr>
      <dsp:spPr>
        <a:xfrm>
          <a:off x="4706428" y="175447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F5B5CD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>
        <a:off x="4706428" y="1754475"/>
        <a:ext cx="346221" cy="268212"/>
      </dsp:txXfrm>
    </dsp:sp>
    <dsp:sp modelId="{F20CF4D8-212A-4746-80B9-D88F02D7B068}">
      <dsp:nvSpPr>
        <dsp:cNvPr id="0" name=""/>
        <dsp:cNvSpPr/>
      </dsp:nvSpPr>
      <dsp:spPr>
        <a:xfrm>
          <a:off x="5196365" y="1687123"/>
          <a:ext cx="1077281" cy="604373"/>
        </a:xfrm>
        <a:prstGeom prst="roundRect">
          <a:avLst>
            <a:gd name="adj" fmla="val 10000"/>
          </a:avLst>
        </a:prstGeom>
        <a:solidFill>
          <a:srgbClr val="F5B5CD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>
              <a:solidFill>
                <a:schemeClr val="bg1"/>
              </a:solidFill>
            </a:rPr>
            <a:t>5/21~31</a:t>
          </a:r>
          <a:endParaRPr lang="ko-KR" altLang="en-US" sz="1300" b="1" kern="1200" dirty="0">
            <a:solidFill>
              <a:schemeClr val="bg1"/>
            </a:solidFill>
          </a:endParaRPr>
        </a:p>
      </dsp:txBody>
      <dsp:txXfrm>
        <a:off x="5196365" y="1687123"/>
        <a:ext cx="1077281" cy="402915"/>
      </dsp:txXfrm>
    </dsp:sp>
    <dsp:sp modelId="{73DE6654-E75C-4FCA-913C-8A29922229FE}">
      <dsp:nvSpPr>
        <dsp:cNvPr id="0" name=""/>
        <dsp:cNvSpPr/>
      </dsp:nvSpPr>
      <dsp:spPr>
        <a:xfrm>
          <a:off x="5417013" y="2090039"/>
          <a:ext cx="1077281" cy="748800"/>
        </a:xfrm>
        <a:prstGeom prst="roundRect">
          <a:avLst>
            <a:gd name="adj" fmla="val 10000"/>
          </a:avLst>
        </a:prstGeom>
        <a:solidFill>
          <a:srgbClr val="FADAE6">
            <a:alpha val="8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문제 해결 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17013" y="2090039"/>
        <a:ext cx="1077281" cy="748800"/>
      </dsp:txXfrm>
    </dsp:sp>
    <dsp:sp modelId="{73BD68E9-DABB-424F-B798-AF929B829481}">
      <dsp:nvSpPr>
        <dsp:cNvPr id="0" name=""/>
        <dsp:cNvSpPr/>
      </dsp:nvSpPr>
      <dsp:spPr>
        <a:xfrm>
          <a:off x="6436959" y="175447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F5B5CD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>
        <a:off x="6436959" y="1754475"/>
        <a:ext cx="346221" cy="268212"/>
      </dsp:txXfrm>
    </dsp:sp>
    <dsp:sp modelId="{D47D940D-C791-45AC-87FB-AF9530A8C506}">
      <dsp:nvSpPr>
        <dsp:cNvPr id="0" name=""/>
        <dsp:cNvSpPr/>
      </dsp:nvSpPr>
      <dsp:spPr>
        <a:xfrm>
          <a:off x="6926895" y="1687123"/>
          <a:ext cx="1077281" cy="604373"/>
        </a:xfrm>
        <a:prstGeom prst="roundRect">
          <a:avLst>
            <a:gd name="adj" fmla="val 10000"/>
          </a:avLst>
        </a:prstGeom>
        <a:solidFill>
          <a:srgbClr val="F5B5CD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>
              <a:solidFill>
                <a:schemeClr val="bg1"/>
              </a:solidFill>
            </a:rPr>
            <a:t>6/14 or 16</a:t>
          </a:r>
          <a:endParaRPr lang="ko-KR" altLang="en-US" sz="1300" b="1" kern="1200" dirty="0">
            <a:solidFill>
              <a:schemeClr val="bg1"/>
            </a:solidFill>
          </a:endParaRPr>
        </a:p>
      </dsp:txBody>
      <dsp:txXfrm>
        <a:off x="6926895" y="1687123"/>
        <a:ext cx="1077281" cy="402915"/>
      </dsp:txXfrm>
    </dsp:sp>
    <dsp:sp modelId="{9D809871-99A4-4573-9FD9-07FC647F6635}">
      <dsp:nvSpPr>
        <dsp:cNvPr id="0" name=""/>
        <dsp:cNvSpPr/>
      </dsp:nvSpPr>
      <dsp:spPr>
        <a:xfrm>
          <a:off x="7147543" y="2090039"/>
          <a:ext cx="1077281" cy="748800"/>
        </a:xfrm>
        <a:prstGeom prst="roundRect">
          <a:avLst>
            <a:gd name="adj" fmla="val 10000"/>
          </a:avLst>
        </a:prstGeom>
        <a:solidFill>
          <a:srgbClr val="FADAE6">
            <a:alpha val="8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제출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결과 발표</a:t>
          </a:r>
          <a:endParaRPr lang="ko-KR" altLang="en-US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147543" y="2090039"/>
        <a:ext cx="1077281" cy="74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0A131-7B8E-4BAC-91D4-9F4505784C4F}" type="datetimeFigureOut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1531-973E-4E03-A010-C254AE8D1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EDC-D0D6-4FB5-BFCB-309488533332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1EAC-3A1C-4C17-A3F7-0C571A86F4A4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FA0F-FA49-4A8B-B33C-C8112201B20A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3B3B-D0E3-42B6-B977-79079609ADC3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8155-CA83-4F61-96B4-74F180183E43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81B-43FA-4DF3-8DDE-350B92F0CA71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C92-9759-4ECA-AD91-77C30EB45AFF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E08-7741-47AF-9A1E-201B15866DB1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0E9F-E9B5-4A27-A512-A1E3F1573A20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935-4D39-4AA9-83B4-50693DF2594F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D5E7-CD0A-478C-A599-7FB1416A4BF6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911E-33D1-4EEE-ABF5-B28F236516B1}" type="datetime1">
              <a:rPr lang="ko-KR" altLang="en-US" smtClean="0"/>
              <a:pPr/>
              <a:t>2010-06-07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48148;&#53461;&#47784;&#51020;/&#44277;&#48512;/&#54540;&#47000;&#49884;&#49548;&#49828;/&#47564;&#54868;&#44221;/manwhacam%5b1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10.jpeg"/><Relationship Id="rId4" Type="http://schemas.openxmlformats.org/officeDocument/2006/relationships/hyperlink" Target="&#49324;&#48376;%20-%20Proce55ing%20Experiment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1357290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</a:t>
            </a:r>
          </a:p>
          <a:p>
            <a:pPr algn="r"/>
            <a:r>
              <a:rPr lang="en-US" altLang="ko-KR" sz="1100" b="1" dirty="0" smtClean="0"/>
              <a:t>introduce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>
                    <a:lumMod val="65000"/>
                  </a:schemeClr>
                </a:solidFill>
              </a:rPr>
              <a:t>Processing Project </a:t>
            </a:r>
            <a:r>
              <a:rPr lang="en-US" altLang="ko-KR" sz="4000" b="1" dirty="0" smtClean="0">
                <a:solidFill>
                  <a:schemeClr val="bg1">
                    <a:lumMod val="65000"/>
                  </a:schemeClr>
                </a:solidFill>
              </a:rPr>
              <a:t>Proposal </a:t>
            </a:r>
            <a:endParaRPr lang="ko-KR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Digital kaleidoscope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7395" y="4820205"/>
            <a:ext cx="2422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그래픽스 웹 응용설계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이병국교수님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2010/04/21</a:t>
            </a:r>
          </a:p>
          <a:p>
            <a:pPr algn="ctr"/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멀티미디어공학과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학년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20071592 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박민선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0570"/>
            <a:ext cx="1789481" cy="1654150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71406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2643174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29058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14942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500826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786710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1/8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1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21" name="모서리가 둥근 직사각형 20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sp>
        <p:nvSpPr>
          <p:cNvPr id="38" name="내용 개체 틀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</a:rPr>
              <a:t>만화경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altLang="ko-KR" sz="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거울을 이용해서 갖가지 색채무늬를 볼 수 있도록 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고안된 시각적인 완구</a:t>
            </a:r>
          </a:p>
          <a:p>
            <a:endParaRPr lang="ko-KR" altLang="en-US" sz="2400" dirty="0"/>
          </a:p>
        </p:txBody>
      </p:sp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3" cstate="print"/>
          <a:srcRect t="8491" b="9433"/>
          <a:stretch>
            <a:fillRect/>
          </a:stretch>
        </p:blipFill>
        <p:spPr bwMode="auto">
          <a:xfrm>
            <a:off x="976314" y="3500438"/>
            <a:ext cx="23098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630" y="3500438"/>
            <a:ext cx="23713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752" y="3500438"/>
            <a:ext cx="2364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6"/>
          <p:cNvGrpSpPr/>
          <p:nvPr/>
        </p:nvGrpSpPr>
        <p:grpSpPr>
          <a:xfrm>
            <a:off x="1142976" y="3000372"/>
            <a:ext cx="6974484" cy="2928958"/>
            <a:chOff x="946514" y="2816762"/>
            <a:chExt cx="7411700" cy="3112568"/>
          </a:xfrm>
        </p:grpSpPr>
        <p:pic>
          <p:nvPicPr>
            <p:cNvPr id="38" name="Picture 3" descr="C:\Documents and Settings\Administrator\Local Settings\Temporary Internet Files\Content.IE5\TQP8IAHU\MC900360556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1158" y="3500438"/>
              <a:ext cx="1571636" cy="1683896"/>
            </a:xfrm>
            <a:prstGeom prst="rect">
              <a:avLst/>
            </a:prstGeom>
            <a:noFill/>
          </p:spPr>
        </p:pic>
        <p:pic>
          <p:nvPicPr>
            <p:cNvPr id="39" name="Picture 16" descr="C:\Documents and Settings\Administrator\Local Settings\Temporary Internet Files\Content.IE5\5II67BIX\MC900437781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6514" y="3214686"/>
              <a:ext cx="2371576" cy="2079628"/>
            </a:xfrm>
            <a:prstGeom prst="rect">
              <a:avLst/>
            </a:prstGeom>
            <a:noFill/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759" t="74094" r="8482"/>
            <a:stretch>
              <a:fillRect/>
            </a:stretch>
          </p:blipFill>
          <p:spPr bwMode="auto">
            <a:xfrm rot="787812">
              <a:off x="2243275" y="4460812"/>
              <a:ext cx="871197" cy="62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자유형 40"/>
            <p:cNvSpPr/>
            <p:nvPr/>
          </p:nvSpPr>
          <p:spPr>
            <a:xfrm>
              <a:off x="2707511" y="4322618"/>
              <a:ext cx="1524000" cy="895927"/>
            </a:xfrm>
            <a:custGeom>
              <a:avLst/>
              <a:gdLst>
                <a:gd name="connsiteX0" fmla="*/ 0 w 1524000"/>
                <a:gd name="connsiteY0" fmla="*/ 129309 h 895927"/>
                <a:gd name="connsiteX1" fmla="*/ 1524000 w 1524000"/>
                <a:gd name="connsiteY1" fmla="*/ 0 h 895927"/>
                <a:gd name="connsiteX2" fmla="*/ 212437 w 1524000"/>
                <a:gd name="connsiteY2" fmla="*/ 895927 h 89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895927">
                  <a:moveTo>
                    <a:pt x="0" y="129309"/>
                  </a:moveTo>
                  <a:lnTo>
                    <a:pt x="1524000" y="0"/>
                  </a:lnTo>
                  <a:lnTo>
                    <a:pt x="212437" y="895927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49000"/>
              </a:schemeClr>
            </a:solidFill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2" name="그림 41" descr="ss.jpg"/>
            <p:cNvPicPr>
              <a:picLocks noChangeAspect="1"/>
            </p:cNvPicPr>
            <p:nvPr/>
          </p:nvPicPr>
          <p:blipFill>
            <a:blip r:embed="rId5" cstate="print"/>
            <a:srcRect l="58594"/>
            <a:stretch>
              <a:fillRect/>
            </a:stretch>
          </p:blipFill>
          <p:spPr>
            <a:xfrm>
              <a:off x="5232794" y="2816762"/>
              <a:ext cx="3125420" cy="3112568"/>
            </a:xfrm>
            <a:prstGeom prst="rect">
              <a:avLst/>
            </a:prstGeom>
          </p:spPr>
        </p:pic>
      </p:grpSp>
      <p:pic>
        <p:nvPicPr>
          <p:cNvPr id="15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24" name="모서리가 둥근 직사각형 23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카메라를 이용한 </a:t>
            </a: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디지털 만화경</a:t>
            </a: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</a:rPr>
              <a:t>’ 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만들기</a:t>
            </a:r>
            <a:endParaRPr lang="en-US" altLang="ko-K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화면 분할 하여 영상 뿌리기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ctr"/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2/8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8482" r="8482"/>
          <a:stretch>
            <a:fillRect/>
          </a:stretch>
        </p:blipFill>
        <p:spPr bwMode="auto">
          <a:xfrm>
            <a:off x="4786314" y="2071678"/>
            <a:ext cx="3714776" cy="27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Proce55ing Experiment.flv_000003733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071678"/>
            <a:ext cx="3714776" cy="2786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0224" y="5000636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Processing kaleidoscope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동영상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000636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Flash kaleidoscope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작품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23" name="모서리가 둥근 직사각형 22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3/8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sp>
        <p:nvSpPr>
          <p:cNvPr id="20" name="내용 개체 틀 3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Capture Event  </a:t>
            </a:r>
          </a:p>
          <a:p>
            <a:pPr lvl="1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영상 받아들이기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영상 분할 출력하기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만화경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keyboard Event </a:t>
            </a:r>
          </a:p>
          <a:p>
            <a:pPr lvl="1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키보드 이벤트에 따라 다양한 효과의 화면뿌리기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r">
              <a:buNone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수업시간에 배웠던 예제들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None/>
            </a:pPr>
            <a:endParaRPr lang="en-US" altLang="ko-K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4/8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65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36" name="바닥글 개체 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 l="62696" t="24375" r="22656" b="55937"/>
          <a:stretch>
            <a:fillRect/>
          </a:stretch>
        </p:blipFill>
        <p:spPr bwMode="auto">
          <a:xfrm>
            <a:off x="928662" y="4786322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 l="47461" t="62813" r="35547" b="10000"/>
          <a:stretch>
            <a:fillRect/>
          </a:stretch>
        </p:blipFill>
        <p:spPr bwMode="auto">
          <a:xfrm>
            <a:off x="2714612" y="4786322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graphicFrame>
        <p:nvGraphicFramePr>
          <p:cNvPr id="21" name="내용 개체 틀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5/8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23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sp>
        <p:nvSpPr>
          <p:cNvPr id="20" name="내용 개체 틀 19"/>
          <p:cNvSpPr>
            <a:spLocks noGrp="1"/>
          </p:cNvSpPr>
          <p:nvPr>
            <p:ph idx="1"/>
          </p:nvPr>
        </p:nvSpPr>
        <p:spPr>
          <a:xfrm>
            <a:off x="457200" y="2657476"/>
            <a:ext cx="8229600" cy="15430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화면 분할 가능성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세부기능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화면분할 수 늘이고 줄이기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가능성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6/8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22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357290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Project introduce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7140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motive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43174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Reference </a:t>
            </a:r>
          </a:p>
          <a:p>
            <a:pPr algn="r"/>
            <a:r>
              <a:rPr lang="en-US" altLang="ko-KR" sz="1100" b="1" dirty="0" smtClean="0"/>
              <a:t>data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929058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Detail ability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214942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schedule 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6500826" y="543598"/>
            <a:ext cx="1285884" cy="313634"/>
          </a:xfrm>
          <a:prstGeom prst="roundRect">
            <a:avLst/>
          </a:prstGeom>
          <a:solidFill>
            <a:srgbClr val="F5B5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Problem 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7786710" y="543598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 smtClean="0"/>
              <a:t>Q&amp;A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306" y="3000372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 &amp; A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7/8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3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3498" flipH="1">
            <a:off x="6150078" y="1017719"/>
            <a:ext cx="2357454" cy="231121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74871"/>
            <a:ext cx="8229600" cy="25971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2800" b="1" dirty="0" smtClean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buNone/>
            </a:pPr>
            <a:endParaRPr lang="en-US" altLang="ko-KR" sz="2800" b="1" dirty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 you for listening to my presentation 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225</Words>
  <Application>Microsoft Office PowerPoint</Application>
  <PresentationFormat>화면 슬라이드 쇼(4:3)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Processing Project Proposal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Project Plan</dc:title>
  <dc:creator>Windows XP</dc:creator>
  <cp:lastModifiedBy>Windows XP</cp:lastModifiedBy>
  <cp:revision>54</cp:revision>
  <dcterms:created xsi:type="dcterms:W3CDTF">2010-04-20T09:35:36Z</dcterms:created>
  <dcterms:modified xsi:type="dcterms:W3CDTF">2010-06-07T09:18:45Z</dcterms:modified>
</cp:coreProperties>
</file>