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4" r:id="rId2"/>
    <p:sldId id="259" r:id="rId3"/>
    <p:sldId id="295" r:id="rId4"/>
    <p:sldId id="288" r:id="rId5"/>
    <p:sldId id="290" r:id="rId6"/>
    <p:sldId id="292" r:id="rId7"/>
    <p:sldId id="291" r:id="rId8"/>
    <p:sldId id="293" r:id="rId9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C777"/>
    <a:srgbClr val="97B953"/>
    <a:srgbClr val="698335"/>
    <a:srgbClr val="C3D69B"/>
    <a:srgbClr val="95B850"/>
    <a:srgbClr val="627A32"/>
    <a:srgbClr val="CCFF66"/>
    <a:srgbClr val="446E2C"/>
    <a:srgbClr val="36682A"/>
    <a:srgbClr val="5A5A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ED2FD2-C25C-41B2-A3EE-A5F68AE5245D}" type="doc">
      <dgm:prSet loTypeId="urn:microsoft.com/office/officeart/2005/8/layout/radial3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D4E6D817-A32A-4925-B186-B7F644CBE1ED}">
      <dgm:prSet phldrT="[텍스트]"/>
      <dgm:spPr/>
      <dgm:t>
        <a:bodyPr/>
        <a:lstStyle/>
        <a:p>
          <a:pPr latinLnBrk="1"/>
          <a:r>
            <a:rPr lang="en-US" altLang="ko-KR" b="1" dirty="0" smtClean="0">
              <a:effectLst/>
            </a:rPr>
            <a:t>Action Script</a:t>
          </a:r>
          <a:endParaRPr lang="ko-KR" altLang="en-US" b="1" dirty="0">
            <a:effectLst/>
          </a:endParaRPr>
        </a:p>
      </dgm:t>
    </dgm:pt>
    <dgm:pt modelId="{276B214A-25C2-443C-A051-A39FC1A68C9B}" type="parTrans" cxnId="{BEA49D71-3E9E-4704-9280-F8F4969B643C}">
      <dgm:prSet/>
      <dgm:spPr/>
      <dgm:t>
        <a:bodyPr/>
        <a:lstStyle/>
        <a:p>
          <a:pPr latinLnBrk="1"/>
          <a:endParaRPr lang="ko-KR" altLang="en-US"/>
        </a:p>
      </dgm:t>
    </dgm:pt>
    <dgm:pt modelId="{C5B2030A-3521-49C6-9123-119BC7223027}" type="sibTrans" cxnId="{BEA49D71-3E9E-4704-9280-F8F4969B643C}">
      <dgm:prSet/>
      <dgm:spPr/>
      <dgm:t>
        <a:bodyPr/>
        <a:lstStyle/>
        <a:p>
          <a:pPr latinLnBrk="1"/>
          <a:endParaRPr lang="ko-KR" altLang="en-US"/>
        </a:p>
      </dgm:t>
    </dgm:pt>
    <dgm:pt modelId="{DF70D6BE-16AC-498D-B4A9-D8FFE50D24CB}">
      <dgm:prSet phldrT="[텍스트]"/>
      <dgm:spPr/>
      <dgm:t>
        <a:bodyPr/>
        <a:lstStyle/>
        <a:p>
          <a:pPr latinLnBrk="1"/>
          <a:r>
            <a:rPr lang="en-US" dirty="0" smtClean="0"/>
            <a:t>R.I.A </a:t>
          </a:r>
          <a:br>
            <a:rPr lang="en-US" dirty="0" smtClean="0"/>
          </a:br>
          <a:r>
            <a:rPr lang="ko-KR" altLang="en-US" dirty="0" smtClean="0"/>
            <a:t>개발 </a:t>
          </a:r>
          <a:endParaRPr lang="ko-KR" altLang="en-US" dirty="0"/>
        </a:p>
      </dgm:t>
    </dgm:pt>
    <dgm:pt modelId="{A1C4897A-C231-4653-B8DA-77456DE25AA9}" type="parTrans" cxnId="{2E85ACA9-ED98-4D79-A5A7-7C68A64B2BB6}">
      <dgm:prSet/>
      <dgm:spPr/>
      <dgm:t>
        <a:bodyPr/>
        <a:lstStyle/>
        <a:p>
          <a:pPr latinLnBrk="1"/>
          <a:endParaRPr lang="ko-KR" altLang="en-US"/>
        </a:p>
      </dgm:t>
    </dgm:pt>
    <dgm:pt modelId="{359BE9AD-EDD4-4D98-BC8C-2791DA555337}" type="sibTrans" cxnId="{2E85ACA9-ED98-4D79-A5A7-7C68A64B2BB6}">
      <dgm:prSet/>
      <dgm:spPr/>
      <dgm:t>
        <a:bodyPr/>
        <a:lstStyle/>
        <a:p>
          <a:pPr latinLnBrk="1"/>
          <a:endParaRPr lang="ko-KR" altLang="en-US"/>
        </a:p>
      </dgm:t>
    </dgm:pt>
    <dgm:pt modelId="{883301CE-3DF2-4F67-90EA-9D7CC553B474}">
      <dgm:prSet phldrT="[텍스트]"/>
      <dgm:spPr/>
      <dgm:t>
        <a:bodyPr/>
        <a:lstStyle/>
        <a:p>
          <a:pPr latinLnBrk="1"/>
          <a:r>
            <a:rPr lang="en-US" smtClean="0"/>
            <a:t>U.I </a:t>
          </a:r>
          <a:br>
            <a:rPr lang="en-US" smtClean="0"/>
          </a:br>
          <a:r>
            <a:rPr lang="ko-KR" altLang="en-US" smtClean="0"/>
            <a:t>개발 </a:t>
          </a:r>
          <a:endParaRPr lang="ko-KR" altLang="en-US" dirty="0"/>
        </a:p>
      </dgm:t>
    </dgm:pt>
    <dgm:pt modelId="{57A48546-BC7B-478C-A942-830D9794BB18}" type="parTrans" cxnId="{1FA41A20-E9E4-41E0-954E-A28E60E000ED}">
      <dgm:prSet/>
      <dgm:spPr/>
      <dgm:t>
        <a:bodyPr/>
        <a:lstStyle/>
        <a:p>
          <a:pPr latinLnBrk="1"/>
          <a:endParaRPr lang="ko-KR" altLang="en-US"/>
        </a:p>
      </dgm:t>
    </dgm:pt>
    <dgm:pt modelId="{D7F501F6-7A9C-4F2C-9137-D8422B68726F}" type="sibTrans" cxnId="{1FA41A20-E9E4-41E0-954E-A28E60E000ED}">
      <dgm:prSet/>
      <dgm:spPr/>
      <dgm:t>
        <a:bodyPr/>
        <a:lstStyle/>
        <a:p>
          <a:pPr latinLnBrk="1"/>
          <a:endParaRPr lang="ko-KR" altLang="en-US"/>
        </a:p>
      </dgm:t>
    </dgm:pt>
    <dgm:pt modelId="{CB79E3AF-7D73-4401-B4B6-3F188248ED61}">
      <dgm:prSet phldrT="[텍스트]"/>
      <dgm:spPr/>
      <dgm:t>
        <a:bodyPr/>
        <a:lstStyle/>
        <a:p>
          <a:pPr latinLnBrk="1"/>
          <a:r>
            <a:rPr lang="en-US" smtClean="0"/>
            <a:t>Game</a:t>
          </a:r>
          <a:r>
            <a:rPr lang="ko-KR" altLang="en-US" smtClean="0"/>
            <a:t>개발 </a:t>
          </a:r>
          <a:endParaRPr lang="ko-KR" altLang="en-US" dirty="0"/>
        </a:p>
      </dgm:t>
    </dgm:pt>
    <dgm:pt modelId="{EF8C64ED-F0F2-4433-9D1B-13F068F4574D}" type="parTrans" cxnId="{290EC66B-F17D-4F9F-81F4-FB34D6AA3A28}">
      <dgm:prSet/>
      <dgm:spPr/>
      <dgm:t>
        <a:bodyPr/>
        <a:lstStyle/>
        <a:p>
          <a:pPr latinLnBrk="1"/>
          <a:endParaRPr lang="ko-KR" altLang="en-US"/>
        </a:p>
      </dgm:t>
    </dgm:pt>
    <dgm:pt modelId="{20F8CD23-4B4A-4D37-A87A-DD9825B74949}" type="sibTrans" cxnId="{290EC66B-F17D-4F9F-81F4-FB34D6AA3A28}">
      <dgm:prSet/>
      <dgm:spPr/>
      <dgm:t>
        <a:bodyPr/>
        <a:lstStyle/>
        <a:p>
          <a:pPr latinLnBrk="1"/>
          <a:endParaRPr lang="ko-KR" altLang="en-US"/>
        </a:p>
      </dgm:t>
    </dgm:pt>
    <dgm:pt modelId="{AFDDCB65-704F-4011-A0F4-02A87BB5A351}">
      <dgm:prSet phldrT="[텍스트]"/>
      <dgm:spPr/>
      <dgm:t>
        <a:bodyPr/>
        <a:lstStyle/>
        <a:p>
          <a:pPr latinLnBrk="1"/>
          <a:r>
            <a:rPr lang="en-US" dirty="0" smtClean="0"/>
            <a:t>Action </a:t>
          </a:r>
          <a:br>
            <a:rPr lang="en-US" dirty="0" smtClean="0"/>
          </a:br>
          <a:r>
            <a:rPr lang="en-US" dirty="0" smtClean="0"/>
            <a:t>Scripter</a:t>
          </a:r>
          <a:endParaRPr lang="ko-KR" altLang="en-US" dirty="0"/>
        </a:p>
      </dgm:t>
    </dgm:pt>
    <dgm:pt modelId="{1F48896E-980D-4602-A2C1-F90EBE30D11D}" type="sibTrans" cxnId="{A7ED1EC1-FC5D-4DF3-AAD8-E6D68CDC66FC}">
      <dgm:prSet/>
      <dgm:spPr/>
      <dgm:t>
        <a:bodyPr/>
        <a:lstStyle/>
        <a:p>
          <a:pPr latinLnBrk="1"/>
          <a:endParaRPr lang="ko-KR" altLang="en-US"/>
        </a:p>
      </dgm:t>
    </dgm:pt>
    <dgm:pt modelId="{C902514F-58B2-4B18-8633-55A8FFCDEC51}" type="parTrans" cxnId="{A7ED1EC1-FC5D-4DF3-AAD8-E6D68CDC66FC}">
      <dgm:prSet/>
      <dgm:spPr/>
      <dgm:t>
        <a:bodyPr/>
        <a:lstStyle/>
        <a:p>
          <a:pPr latinLnBrk="1"/>
          <a:endParaRPr lang="ko-KR" altLang="en-US"/>
        </a:p>
      </dgm:t>
    </dgm:pt>
    <dgm:pt modelId="{EF6AC717-3C92-4AC6-9862-6A5CCB956937}" type="pres">
      <dgm:prSet presAssocID="{2AED2FD2-C25C-41B2-A3EE-A5F68AE5245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59C0400-76E0-45D9-AF80-4C5A38DE04D1}" type="pres">
      <dgm:prSet presAssocID="{2AED2FD2-C25C-41B2-A3EE-A5F68AE5245D}" presName="radial" presStyleCnt="0">
        <dgm:presLayoutVars>
          <dgm:animLvl val="ctr"/>
        </dgm:presLayoutVars>
      </dgm:prSet>
      <dgm:spPr/>
    </dgm:pt>
    <dgm:pt modelId="{30B9E50B-ADED-47FF-BD91-2BF383C81336}" type="pres">
      <dgm:prSet presAssocID="{D4E6D817-A32A-4925-B186-B7F644CBE1ED}" presName="centerShape" presStyleLbl="vennNode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2A0CFBC8-EB64-44A4-8CA0-F72D0D349AB8}" type="pres">
      <dgm:prSet presAssocID="{AFDDCB65-704F-4011-A0F4-02A87BB5A351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F7CE77F-B9C9-4F12-9DFF-E89E9828DA02}" type="pres">
      <dgm:prSet presAssocID="{CB79E3AF-7D73-4401-B4B6-3F188248ED61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B1790E4-D9A9-4A59-9889-919E66EF5BD3}" type="pres">
      <dgm:prSet presAssocID="{DF70D6BE-16AC-498D-B4A9-D8FFE50D24CB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B8D2408-DAEC-437A-909C-C9514BCBCC92}" type="pres">
      <dgm:prSet presAssocID="{883301CE-3DF2-4F67-90EA-9D7CC553B474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A97F7DB-5E67-4026-8976-77EA1F98DBB7}" type="presOf" srcId="{2AED2FD2-C25C-41B2-A3EE-A5F68AE5245D}" destId="{EF6AC717-3C92-4AC6-9862-6A5CCB956937}" srcOrd="0" destOrd="0" presId="urn:microsoft.com/office/officeart/2005/8/layout/radial3"/>
    <dgm:cxn modelId="{290EC66B-F17D-4F9F-81F4-FB34D6AA3A28}" srcId="{D4E6D817-A32A-4925-B186-B7F644CBE1ED}" destId="{CB79E3AF-7D73-4401-B4B6-3F188248ED61}" srcOrd="1" destOrd="0" parTransId="{EF8C64ED-F0F2-4433-9D1B-13F068F4574D}" sibTransId="{20F8CD23-4B4A-4D37-A87A-DD9825B74949}"/>
    <dgm:cxn modelId="{A7ED1EC1-FC5D-4DF3-AAD8-E6D68CDC66FC}" srcId="{D4E6D817-A32A-4925-B186-B7F644CBE1ED}" destId="{AFDDCB65-704F-4011-A0F4-02A87BB5A351}" srcOrd="0" destOrd="0" parTransId="{C902514F-58B2-4B18-8633-55A8FFCDEC51}" sibTransId="{1F48896E-980D-4602-A2C1-F90EBE30D11D}"/>
    <dgm:cxn modelId="{C7C9D34D-A638-4EF3-8319-7B3BB9635E0D}" type="presOf" srcId="{CB79E3AF-7D73-4401-B4B6-3F188248ED61}" destId="{9F7CE77F-B9C9-4F12-9DFF-E89E9828DA02}" srcOrd="0" destOrd="0" presId="urn:microsoft.com/office/officeart/2005/8/layout/radial3"/>
    <dgm:cxn modelId="{24E301A2-32BF-4416-B4E8-DB8883AAA735}" type="presOf" srcId="{AFDDCB65-704F-4011-A0F4-02A87BB5A351}" destId="{2A0CFBC8-EB64-44A4-8CA0-F72D0D349AB8}" srcOrd="0" destOrd="0" presId="urn:microsoft.com/office/officeart/2005/8/layout/radial3"/>
    <dgm:cxn modelId="{1FA41A20-E9E4-41E0-954E-A28E60E000ED}" srcId="{D4E6D817-A32A-4925-B186-B7F644CBE1ED}" destId="{883301CE-3DF2-4F67-90EA-9D7CC553B474}" srcOrd="3" destOrd="0" parTransId="{57A48546-BC7B-478C-A942-830D9794BB18}" sibTransId="{D7F501F6-7A9C-4F2C-9137-D8422B68726F}"/>
    <dgm:cxn modelId="{99C5A2B1-A654-49B9-B1A9-047C7AB7608B}" type="presOf" srcId="{DF70D6BE-16AC-498D-B4A9-D8FFE50D24CB}" destId="{DB1790E4-D9A9-4A59-9889-919E66EF5BD3}" srcOrd="0" destOrd="0" presId="urn:microsoft.com/office/officeart/2005/8/layout/radial3"/>
    <dgm:cxn modelId="{57F3BB17-BDFF-4097-B24F-0BEDC004CE2D}" type="presOf" srcId="{883301CE-3DF2-4F67-90EA-9D7CC553B474}" destId="{3B8D2408-DAEC-437A-909C-C9514BCBCC92}" srcOrd="0" destOrd="0" presId="urn:microsoft.com/office/officeart/2005/8/layout/radial3"/>
    <dgm:cxn modelId="{BEA49D71-3E9E-4704-9280-F8F4969B643C}" srcId="{2AED2FD2-C25C-41B2-A3EE-A5F68AE5245D}" destId="{D4E6D817-A32A-4925-B186-B7F644CBE1ED}" srcOrd="0" destOrd="0" parTransId="{276B214A-25C2-443C-A051-A39FC1A68C9B}" sibTransId="{C5B2030A-3521-49C6-9123-119BC7223027}"/>
    <dgm:cxn modelId="{748F9811-61AE-401E-983B-3DD78BC158E1}" type="presOf" srcId="{D4E6D817-A32A-4925-B186-B7F644CBE1ED}" destId="{30B9E50B-ADED-47FF-BD91-2BF383C81336}" srcOrd="0" destOrd="0" presId="urn:microsoft.com/office/officeart/2005/8/layout/radial3"/>
    <dgm:cxn modelId="{2E85ACA9-ED98-4D79-A5A7-7C68A64B2BB6}" srcId="{D4E6D817-A32A-4925-B186-B7F644CBE1ED}" destId="{DF70D6BE-16AC-498D-B4A9-D8FFE50D24CB}" srcOrd="2" destOrd="0" parTransId="{A1C4897A-C231-4653-B8DA-77456DE25AA9}" sibTransId="{359BE9AD-EDD4-4D98-BC8C-2791DA555337}"/>
    <dgm:cxn modelId="{DA7CEBF0-33EC-4474-BBA7-20E74E28E406}" type="presParOf" srcId="{EF6AC717-3C92-4AC6-9862-6A5CCB956937}" destId="{059C0400-76E0-45D9-AF80-4C5A38DE04D1}" srcOrd="0" destOrd="0" presId="urn:microsoft.com/office/officeart/2005/8/layout/radial3"/>
    <dgm:cxn modelId="{C31EDFBD-4DFC-4804-B69E-05D5E86C1F4E}" type="presParOf" srcId="{059C0400-76E0-45D9-AF80-4C5A38DE04D1}" destId="{30B9E50B-ADED-47FF-BD91-2BF383C81336}" srcOrd="0" destOrd="0" presId="urn:microsoft.com/office/officeart/2005/8/layout/radial3"/>
    <dgm:cxn modelId="{0B253CFB-390E-44FE-A83B-97C07F508D6B}" type="presParOf" srcId="{059C0400-76E0-45D9-AF80-4C5A38DE04D1}" destId="{2A0CFBC8-EB64-44A4-8CA0-F72D0D349AB8}" srcOrd="1" destOrd="0" presId="urn:microsoft.com/office/officeart/2005/8/layout/radial3"/>
    <dgm:cxn modelId="{01149CA5-6075-44E3-A832-EB8E90D8905B}" type="presParOf" srcId="{059C0400-76E0-45D9-AF80-4C5A38DE04D1}" destId="{9F7CE77F-B9C9-4F12-9DFF-E89E9828DA02}" srcOrd="2" destOrd="0" presId="urn:microsoft.com/office/officeart/2005/8/layout/radial3"/>
    <dgm:cxn modelId="{6571AB8B-B7DC-46AA-A3D1-4F202DE88F77}" type="presParOf" srcId="{059C0400-76E0-45D9-AF80-4C5A38DE04D1}" destId="{DB1790E4-D9A9-4A59-9889-919E66EF5BD3}" srcOrd="3" destOrd="0" presId="urn:microsoft.com/office/officeart/2005/8/layout/radial3"/>
    <dgm:cxn modelId="{1B067C90-E087-428C-9A36-258F951886EC}" type="presParOf" srcId="{059C0400-76E0-45D9-AF80-4C5A38DE04D1}" destId="{3B8D2408-DAEC-437A-909C-C9514BCBCC9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B9E50B-ADED-47FF-BD91-2BF383C81336}">
      <dsp:nvSpPr>
        <dsp:cNvPr id="0" name=""/>
        <dsp:cNvSpPr/>
      </dsp:nvSpPr>
      <dsp:spPr>
        <a:xfrm>
          <a:off x="1920875" y="904875"/>
          <a:ext cx="2254249" cy="225424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700" b="1" kern="1200" dirty="0" smtClean="0">
              <a:effectLst/>
            </a:rPr>
            <a:t>Action Script</a:t>
          </a:r>
          <a:endParaRPr lang="ko-KR" altLang="en-US" sz="3700" b="1" kern="1200" dirty="0">
            <a:effectLst/>
          </a:endParaRPr>
        </a:p>
      </dsp:txBody>
      <dsp:txXfrm>
        <a:off x="1920875" y="904875"/>
        <a:ext cx="2254249" cy="2254249"/>
      </dsp:txXfrm>
    </dsp:sp>
    <dsp:sp modelId="{2A0CFBC8-EB64-44A4-8CA0-F72D0D349AB8}">
      <dsp:nvSpPr>
        <dsp:cNvPr id="0" name=""/>
        <dsp:cNvSpPr/>
      </dsp:nvSpPr>
      <dsp:spPr>
        <a:xfrm>
          <a:off x="2484437" y="402"/>
          <a:ext cx="1127124" cy="1127124"/>
        </a:xfrm>
        <a:prstGeom prst="ellipse">
          <a:avLst/>
        </a:prstGeom>
        <a:solidFill>
          <a:schemeClr val="accent3">
            <a:alpha val="50000"/>
            <a:hueOff val="2812566"/>
            <a:satOff val="-4220"/>
            <a:lumOff val="-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Action </a:t>
          </a:r>
          <a:br>
            <a:rPr lang="en-US" sz="1700" kern="1200" dirty="0" smtClean="0"/>
          </a:br>
          <a:r>
            <a:rPr lang="en-US" sz="1700" kern="1200" dirty="0" smtClean="0"/>
            <a:t>Scripter</a:t>
          </a:r>
          <a:endParaRPr lang="ko-KR" altLang="en-US" sz="1700" kern="1200" dirty="0"/>
        </a:p>
      </dsp:txBody>
      <dsp:txXfrm>
        <a:off x="2484437" y="402"/>
        <a:ext cx="1127124" cy="1127124"/>
      </dsp:txXfrm>
    </dsp:sp>
    <dsp:sp modelId="{9F7CE77F-B9C9-4F12-9DFF-E89E9828DA02}">
      <dsp:nvSpPr>
        <dsp:cNvPr id="0" name=""/>
        <dsp:cNvSpPr/>
      </dsp:nvSpPr>
      <dsp:spPr>
        <a:xfrm>
          <a:off x="3952472" y="1468437"/>
          <a:ext cx="1127124" cy="1127124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Game</a:t>
          </a:r>
          <a:r>
            <a:rPr lang="ko-KR" altLang="en-US" sz="1700" kern="1200" smtClean="0"/>
            <a:t>개발 </a:t>
          </a:r>
          <a:endParaRPr lang="ko-KR" altLang="en-US" sz="1700" kern="1200" dirty="0"/>
        </a:p>
      </dsp:txBody>
      <dsp:txXfrm>
        <a:off x="3952472" y="1468437"/>
        <a:ext cx="1127124" cy="1127124"/>
      </dsp:txXfrm>
    </dsp:sp>
    <dsp:sp modelId="{DB1790E4-D9A9-4A59-9889-919E66EF5BD3}">
      <dsp:nvSpPr>
        <dsp:cNvPr id="0" name=""/>
        <dsp:cNvSpPr/>
      </dsp:nvSpPr>
      <dsp:spPr>
        <a:xfrm>
          <a:off x="2484437" y="2936472"/>
          <a:ext cx="1127124" cy="1127124"/>
        </a:xfrm>
        <a:prstGeom prst="ellipse">
          <a:avLst/>
        </a:prstGeom>
        <a:solidFill>
          <a:schemeClr val="accent3">
            <a:alpha val="50000"/>
            <a:hueOff val="8437698"/>
            <a:satOff val="-12660"/>
            <a:lumOff val="-20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R.I.A </a:t>
          </a:r>
          <a:br>
            <a:rPr lang="en-US" sz="1700" kern="1200" dirty="0" smtClean="0"/>
          </a:br>
          <a:r>
            <a:rPr lang="ko-KR" altLang="en-US" sz="1700" kern="1200" dirty="0" smtClean="0"/>
            <a:t>개발 </a:t>
          </a:r>
          <a:endParaRPr lang="ko-KR" altLang="en-US" sz="1700" kern="1200" dirty="0"/>
        </a:p>
      </dsp:txBody>
      <dsp:txXfrm>
        <a:off x="2484437" y="2936472"/>
        <a:ext cx="1127124" cy="1127124"/>
      </dsp:txXfrm>
    </dsp:sp>
    <dsp:sp modelId="{3B8D2408-DAEC-437A-909C-C9514BCBCC92}">
      <dsp:nvSpPr>
        <dsp:cNvPr id="0" name=""/>
        <dsp:cNvSpPr/>
      </dsp:nvSpPr>
      <dsp:spPr>
        <a:xfrm>
          <a:off x="1016402" y="1468437"/>
          <a:ext cx="1127124" cy="1127124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U.I </a:t>
          </a:r>
          <a:br>
            <a:rPr lang="en-US" sz="1700" kern="1200" smtClean="0"/>
          </a:br>
          <a:r>
            <a:rPr lang="ko-KR" altLang="en-US" sz="1700" kern="1200" smtClean="0"/>
            <a:t>개발 </a:t>
          </a:r>
          <a:endParaRPr lang="ko-KR" altLang="en-US" sz="1700" kern="1200" dirty="0"/>
        </a:p>
      </dsp:txBody>
      <dsp:txXfrm>
        <a:off x="1016402" y="1468437"/>
        <a:ext cx="1127124" cy="1127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F8928-8496-446B-A6C6-EB937E7DFEDC}" type="datetimeFigureOut">
              <a:rPr lang="ko-KR" altLang="en-US" smtClean="0"/>
              <a:pPr/>
              <a:t>2010-03-24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6B5A6-7635-47B4-A158-438D4E6C88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EE2FB-F65F-44E3-98B5-0B13C560544F}" type="datetimeFigureOut">
              <a:rPr lang="ko-KR" altLang="en-US" smtClean="0"/>
              <a:pPr/>
              <a:t>2010-03-24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472A1-ECDA-48C4-8D29-C65BE61AFB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26B5-55EE-4956-ACD9-0AF45BF7C4BE}" type="datetime1">
              <a:rPr lang="ko-KR" altLang="en-US" smtClean="0"/>
              <a:pPr/>
              <a:t>2010-03-24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Univ. 20071592 Park minsun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555-E835-4182-BABF-837100231E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D78-E8A9-4666-B6C9-9DE55DF095DC}" type="datetime1">
              <a:rPr lang="ko-KR" altLang="en-US" smtClean="0"/>
              <a:pPr/>
              <a:t>2010-03-24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Univ. 20071592 Park minsun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555-E835-4182-BABF-837100231E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5EFB-D2A5-4B46-A0CE-5AF88CD3A1F8}" type="datetime1">
              <a:rPr lang="ko-KR" altLang="en-US" smtClean="0"/>
              <a:pPr/>
              <a:t>2010-03-24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Univ. 20071592 Park minsun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555-E835-4182-BABF-837100231E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D732-B81F-47B6-B4DC-61549C11CF73}" type="datetime1">
              <a:rPr lang="ko-KR" altLang="en-US" smtClean="0"/>
              <a:pPr/>
              <a:t>2010-03-24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Univ. 20071592 Park minsun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555-E835-4182-BABF-837100231E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95CF-A642-4E02-AE0B-AD19FCA88060}" type="datetime1">
              <a:rPr lang="ko-KR" altLang="en-US" smtClean="0"/>
              <a:pPr/>
              <a:t>2010-03-24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Univ. 20071592 Park minsun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555-E835-4182-BABF-837100231E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677B-233F-492B-93D7-DC90FE554A27}" type="datetime1">
              <a:rPr lang="ko-KR" altLang="en-US" smtClean="0"/>
              <a:pPr/>
              <a:t>2010-03-24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Univ. 20071592 Park minsun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555-E835-4182-BABF-837100231E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700-9E3A-41A2-B97A-9F2BBC761B23}" type="datetime1">
              <a:rPr lang="ko-KR" altLang="en-US" smtClean="0"/>
              <a:pPr/>
              <a:t>2010-03-24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Univ. 20071592 Park minsun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555-E835-4182-BABF-837100231E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9559-11C3-429C-9955-F5464EA4C617}" type="datetime1">
              <a:rPr lang="ko-KR" altLang="en-US" smtClean="0"/>
              <a:pPr/>
              <a:t>2010-03-24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Univ. 20071592 Park minsun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555-E835-4182-BABF-837100231E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E509-DE42-42FA-B621-3387AACEFF7C}" type="datetime1">
              <a:rPr lang="ko-KR" altLang="en-US" smtClean="0"/>
              <a:pPr/>
              <a:t>2010-03-24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Univ. 20071592 Park minsun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555-E835-4182-BABF-837100231E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81E4-D1CF-46C5-B578-A17AC1551F24}" type="datetime1">
              <a:rPr lang="ko-KR" altLang="en-US" smtClean="0"/>
              <a:pPr/>
              <a:t>2010-03-24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Univ. 20071592 Park minsun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555-E835-4182-BABF-837100231E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7FC7-7BD9-422C-9B81-994E58EF9BA2}" type="datetime1">
              <a:rPr lang="ko-KR" altLang="en-US" smtClean="0"/>
              <a:pPr/>
              <a:t>2010-03-24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Univ. 20071592 Park minsun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555-E835-4182-BABF-837100231E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4122B-49CC-4A4F-8A70-3FC514492A82}" type="datetime1">
              <a:rPr lang="ko-KR" altLang="en-US" smtClean="0"/>
              <a:pPr/>
              <a:t>2010-03-24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Dongseo Univ. 20071592 Park minsun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7555-E835-4182-BABF-837100231E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214282" y="2428868"/>
            <a:ext cx="8929718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28596" y="1142984"/>
            <a:ext cx="585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 smtClean="0">
                <a:solidFill>
                  <a:srgbClr val="97B953"/>
                </a:solidFill>
              </a:rPr>
              <a:t>Introduction</a:t>
            </a:r>
            <a:endParaRPr lang="ko-KR" altLang="en-US" sz="7200" b="1" dirty="0">
              <a:solidFill>
                <a:srgbClr val="97B953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42876" y="2416726"/>
            <a:ext cx="8786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Introduce</a:t>
            </a: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dirty="0" smtClean="0">
                <a:solidFill>
                  <a:schemeClr val="bg1"/>
                </a:solidFill>
              </a:rPr>
              <a:t>Project</a:t>
            </a: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dirty="0" smtClean="0">
                <a:solidFill>
                  <a:schemeClr val="bg1"/>
                </a:solidFill>
              </a:rPr>
              <a:t>Ongoing project</a:t>
            </a: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dirty="0" smtClean="0">
                <a:solidFill>
                  <a:schemeClr val="bg1"/>
                </a:solidFill>
              </a:rPr>
              <a:t>After the graduation   </a:t>
            </a: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Project Plan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 rot="5400000">
            <a:off x="1606926" y="2607066"/>
            <a:ext cx="214314" cy="794"/>
          </a:xfrm>
          <a:prstGeom prst="line">
            <a:avLst/>
          </a:prstGeom>
          <a:ln w="19050">
            <a:solidFill>
              <a:srgbClr val="ACC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 rot="5400000">
            <a:off x="2678496" y="2607066"/>
            <a:ext cx="214314" cy="794"/>
          </a:xfrm>
          <a:prstGeom prst="line">
            <a:avLst/>
          </a:prstGeom>
          <a:ln w="19050">
            <a:solidFill>
              <a:srgbClr val="ACC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rot="5400000">
            <a:off x="4608116" y="2607066"/>
            <a:ext cx="214314" cy="794"/>
          </a:xfrm>
          <a:prstGeom prst="line">
            <a:avLst/>
          </a:prstGeom>
          <a:ln w="19050">
            <a:solidFill>
              <a:srgbClr val="ACC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 rot="5400000">
            <a:off x="7037008" y="2607066"/>
            <a:ext cx="214314" cy="794"/>
          </a:xfrm>
          <a:prstGeom prst="line">
            <a:avLst/>
          </a:prstGeom>
          <a:ln w="19050">
            <a:solidFill>
              <a:srgbClr val="ACC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그림 27" descr="capture_2.png"/>
          <p:cNvPicPr>
            <a:picLocks noChangeAspect="1"/>
          </p:cNvPicPr>
          <p:nvPr/>
        </p:nvPicPr>
        <p:blipFill>
          <a:blip r:embed="rId2" cstate="print">
            <a:lum bright="-17000" contrast="-28000"/>
          </a:blip>
          <a:stretch>
            <a:fillRect/>
          </a:stretch>
        </p:blipFill>
        <p:spPr>
          <a:xfrm rot="2023756">
            <a:off x="7576118" y="4592402"/>
            <a:ext cx="1243416" cy="1934201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5217682" y="5572140"/>
            <a:ext cx="2640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solidFill>
                  <a:srgbClr val="97B953"/>
                </a:solidFill>
                <a:latin typeface="+mn-ea"/>
              </a:rPr>
              <a:t>20071592 </a:t>
            </a:r>
            <a:r>
              <a:rPr lang="ko-KR" altLang="en-US" sz="2400" b="1" dirty="0" smtClean="0">
                <a:solidFill>
                  <a:srgbClr val="97B953"/>
                </a:solidFill>
                <a:latin typeface="+mn-ea"/>
              </a:rPr>
              <a:t>박민선</a:t>
            </a:r>
            <a:endParaRPr lang="ko-KR" altLang="en-US" sz="2400" b="1" dirty="0">
              <a:solidFill>
                <a:srgbClr val="97B95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capture_2.png"/>
          <p:cNvPicPr>
            <a:picLocks noChangeAspect="1"/>
          </p:cNvPicPr>
          <p:nvPr/>
        </p:nvPicPr>
        <p:blipFill>
          <a:blip r:embed="rId2" cstate="print">
            <a:lum bright="-17000" contrast="-28000"/>
          </a:blip>
          <a:srcRect t="16834" r="25301" b="32089"/>
          <a:stretch>
            <a:fillRect/>
          </a:stretch>
        </p:blipFill>
        <p:spPr>
          <a:xfrm rot="2163203">
            <a:off x="7891076" y="5321481"/>
            <a:ext cx="1575093" cy="1675328"/>
          </a:xfrm>
          <a:prstGeom prst="rect">
            <a:avLst/>
          </a:prstGeom>
        </p:spPr>
      </p:pic>
      <p:sp>
        <p:nvSpPr>
          <p:cNvPr id="28" name="대각선 방향의 모서리가 둥근 사각형 27"/>
          <p:cNvSpPr/>
          <p:nvPr/>
        </p:nvSpPr>
        <p:spPr>
          <a:xfrm>
            <a:off x="2232000" y="2285992"/>
            <a:ext cx="4680000" cy="2574000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박민선</a:t>
            </a: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 20071592</a:t>
            </a:r>
          </a:p>
          <a:p>
            <a:pPr algn="ctr"/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 멀티미디어공학과 </a:t>
            </a: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4</a:t>
            </a:r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학년</a:t>
            </a:r>
            <a:endParaRPr lang="en-US" altLang="ko-KR" sz="2400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 CGL</a:t>
            </a:r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연구실 소속</a:t>
            </a:r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57950" y="650083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cxnSp>
        <p:nvCxnSpPr>
          <p:cNvPr id="30" name="직선 연결선 29"/>
          <p:cNvCxnSpPr/>
          <p:nvPr/>
        </p:nvCxnSpPr>
        <p:spPr>
          <a:xfrm>
            <a:off x="285720" y="714356"/>
            <a:ext cx="8858280" cy="15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95B8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500166" y="345024"/>
            <a:ext cx="7215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Project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Ongoing project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After the graduation   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Project Plan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18192" y="345024"/>
            <a:ext cx="1324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97B953"/>
                </a:solidFill>
              </a:rPr>
              <a:t>Introduce</a:t>
            </a:r>
            <a:r>
              <a:rPr lang="ko-KR" altLang="en-US" b="1" dirty="0" smtClean="0">
                <a:solidFill>
                  <a:srgbClr val="97B95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555-E835-4182-BABF-837100231E65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Univ. 20071592 Park minsun</a:t>
            </a:r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capture_2.png"/>
          <p:cNvPicPr>
            <a:picLocks noChangeAspect="1"/>
          </p:cNvPicPr>
          <p:nvPr/>
        </p:nvPicPr>
        <p:blipFill>
          <a:blip r:embed="rId2" cstate="print">
            <a:lum bright="-17000" contrast="-28000"/>
          </a:blip>
          <a:srcRect t="16834" r="25301" b="32089"/>
          <a:stretch>
            <a:fillRect/>
          </a:stretch>
        </p:blipFill>
        <p:spPr>
          <a:xfrm rot="2163203">
            <a:off x="7891076" y="5321481"/>
            <a:ext cx="1575093" cy="1675328"/>
          </a:xfrm>
          <a:prstGeom prst="rect">
            <a:avLst/>
          </a:prstGeom>
        </p:spPr>
      </p:pic>
      <p:sp>
        <p:nvSpPr>
          <p:cNvPr id="28" name="대각선 방향의 모서리가 둥근 사각형 27"/>
          <p:cNvSpPr/>
          <p:nvPr/>
        </p:nvSpPr>
        <p:spPr>
          <a:xfrm>
            <a:off x="2232000" y="2285992"/>
            <a:ext cx="4680000" cy="3071834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데이터베이스</a:t>
            </a:r>
            <a:endParaRPr lang="en-US" altLang="ko-KR" sz="2400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시스템 프로그래밍</a:t>
            </a:r>
            <a:endParaRPr lang="en-US" altLang="ko-KR" sz="2400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객체지향 프로그래밍</a:t>
            </a:r>
            <a:endParaRPr lang="en-US" altLang="ko-KR" sz="2400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컴퓨터 그래픽스</a:t>
            </a:r>
            <a:endParaRPr lang="en-US" altLang="ko-KR" sz="2400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영상처리</a:t>
            </a: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신호처리</a:t>
            </a:r>
            <a:endParaRPr lang="en-US" altLang="ko-KR" sz="2400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2400" dirty="0" err="1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리치</a:t>
            </a:r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 인터넷 어플리케이션</a:t>
            </a:r>
            <a:endParaRPr lang="en-US" altLang="ko-KR" sz="2400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57950" y="650083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cxnSp>
        <p:nvCxnSpPr>
          <p:cNvPr id="30" name="직선 연결선 29"/>
          <p:cNvCxnSpPr/>
          <p:nvPr/>
        </p:nvCxnSpPr>
        <p:spPr>
          <a:xfrm>
            <a:off x="285720" y="714356"/>
            <a:ext cx="8858280" cy="15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95B8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500166" y="345024"/>
            <a:ext cx="7215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Project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Ongoing project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After the graduation   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Project Plan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18192" y="345024"/>
            <a:ext cx="1324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97B953"/>
                </a:solidFill>
              </a:rPr>
              <a:t>Introduce</a:t>
            </a:r>
            <a:r>
              <a:rPr lang="ko-KR" altLang="en-US" b="1" dirty="0" smtClean="0">
                <a:solidFill>
                  <a:srgbClr val="97B95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555-E835-4182-BABF-837100231E65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Univ. 20071592 Park minsun</a:t>
            </a:r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capture_2.png"/>
          <p:cNvPicPr>
            <a:picLocks noChangeAspect="1"/>
          </p:cNvPicPr>
          <p:nvPr/>
        </p:nvPicPr>
        <p:blipFill>
          <a:blip r:embed="rId2" cstate="print">
            <a:lum bright="-17000" contrast="-28000"/>
          </a:blip>
          <a:srcRect t="16834" r="25301" b="32089"/>
          <a:stretch>
            <a:fillRect/>
          </a:stretch>
        </p:blipFill>
        <p:spPr>
          <a:xfrm rot="2163203">
            <a:off x="7891076" y="5321481"/>
            <a:ext cx="1575093" cy="1675328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>
            <a:off x="285720" y="714356"/>
            <a:ext cx="8858280" cy="15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95B8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142844" y="345024"/>
            <a:ext cx="8786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Introduce</a:t>
            </a:r>
            <a:r>
              <a:rPr lang="ko-KR" altLang="en-US" b="1" dirty="0" smtClean="0"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       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Ongoing project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After the graduation    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Project Plan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60" name="그룹 59"/>
          <p:cNvGrpSpPr/>
          <p:nvPr/>
        </p:nvGrpSpPr>
        <p:grpSpPr>
          <a:xfrm>
            <a:off x="571472" y="1928802"/>
            <a:ext cx="4000528" cy="1143008"/>
            <a:chOff x="4071934" y="1428736"/>
            <a:chExt cx="4000528" cy="1143008"/>
          </a:xfrm>
        </p:grpSpPr>
        <p:sp>
          <p:nvSpPr>
            <p:cNvPr id="38" name="대각선 방향의 모서리가 둥근 사각형 37"/>
            <p:cNvSpPr/>
            <p:nvPr/>
          </p:nvSpPr>
          <p:spPr>
            <a:xfrm>
              <a:off x="4071934" y="1428736"/>
              <a:ext cx="4000528" cy="1143008"/>
            </a:xfrm>
            <a:prstGeom prst="round2Diag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 </a:t>
              </a:r>
              <a:endParaRPr lang="ko-KR" altLang="en-US" sz="24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4214810" y="1571612"/>
              <a:ext cx="3857652" cy="971544"/>
              <a:chOff x="631004" y="1295743"/>
              <a:chExt cx="3214710" cy="971544"/>
            </a:xfrm>
          </p:grpSpPr>
          <p:sp>
            <p:nvSpPr>
              <p:cNvPr id="41" name="내용 개체 틀 2"/>
              <p:cNvSpPr txBox="1">
                <a:spLocks/>
              </p:cNvSpPr>
              <p:nvPr/>
            </p:nvSpPr>
            <p:spPr>
              <a:xfrm>
                <a:off x="631004" y="1295743"/>
                <a:ext cx="3214710" cy="971544"/>
              </a:xfrm>
              <a:prstGeom prst="rect">
                <a:avLst/>
              </a:prstGeom>
            </p:spPr>
            <p:txBody>
              <a:bodyPr/>
              <a:lstStyle/>
              <a:p>
                <a:pPr marL="342900" marR="0" lvl="0" indent="-342900" algn="ct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ko-KR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97B953"/>
                    </a:solidFill>
                    <a:effectLst/>
                    <a:uLnTx/>
                    <a:uFillTx/>
                    <a:latin typeface="+mn-ea"/>
                  </a:rPr>
                  <a:t>R</a:t>
                </a:r>
                <a:r>
                  <a:rPr kumimoji="0" lang="en-US" altLang="ko-KR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+mn-ea"/>
                  </a:rPr>
                  <a:t>FID</a:t>
                </a:r>
                <a:r>
                  <a:rPr kumimoji="0" lang="ko-KR" altLang="en-US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+mn-ea"/>
                  </a:rPr>
                  <a:t>를 이용한 </a:t>
                </a:r>
                <a:r>
                  <a:rPr kumimoji="0" lang="en-US" altLang="ko-KR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+mn-ea"/>
                  </a:rPr>
                  <a:t>U-Orchestra</a:t>
                </a:r>
              </a:p>
              <a:p>
                <a:pPr marL="342900" marR="0" lvl="0" indent="-342900" algn="ct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ko-KR" altLang="en-US" sz="12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+mn-ea"/>
                  </a:rPr>
                  <a:t>교내 </a:t>
                </a:r>
                <a:r>
                  <a:rPr kumimoji="0" lang="ko-KR" altLang="en-US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+mn-ea"/>
                  </a:rPr>
                  <a:t>학술제</a:t>
                </a:r>
                <a:r>
                  <a:rPr kumimoji="0" lang="ko-KR" alt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+mn-ea"/>
                  </a:rPr>
                  <a:t> </a:t>
                </a:r>
                <a:r>
                  <a:rPr kumimoji="0" lang="ko-KR" altLang="en-US" sz="12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+mn-ea"/>
                  </a:rPr>
                  <a:t>참여</a:t>
                </a:r>
                <a:endParaRPr kumimoji="0" lang="en-US" altLang="ko-KR" sz="1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ea"/>
                </a:endParaRPr>
              </a:p>
              <a:p>
                <a:pPr marL="342900" marR="0" lvl="0" indent="-342900" algn="ct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</a:endParaRPr>
              </a:p>
              <a:p>
                <a:pPr marL="342900" marR="0" lvl="0" indent="-342900" algn="ct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</a:endParaRPr>
              </a:p>
              <a:p>
                <a:pPr marL="342900" marR="0" lvl="0" indent="-342900" algn="ct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</a:endParaRPr>
              </a:p>
              <a:p>
                <a:pPr marL="342900" marR="0" lvl="0" indent="-342900" algn="ct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</a:endParaRPr>
              </a:p>
              <a:p>
                <a:pPr marL="342900" marR="0" lvl="0" indent="-342900" algn="ct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cxnSp>
            <p:nvCxnSpPr>
              <p:cNvPr id="44" name="직선 연결선 43"/>
              <p:cNvCxnSpPr/>
              <p:nvPr/>
            </p:nvCxnSpPr>
            <p:spPr>
              <a:xfrm>
                <a:off x="642910" y="1928802"/>
                <a:ext cx="3071834" cy="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그룹 45"/>
          <p:cNvGrpSpPr/>
          <p:nvPr/>
        </p:nvGrpSpPr>
        <p:grpSpPr>
          <a:xfrm>
            <a:off x="4643438" y="3786190"/>
            <a:ext cx="4000528" cy="1143008"/>
            <a:chOff x="2714612" y="3000372"/>
            <a:chExt cx="4000528" cy="1143008"/>
          </a:xfrm>
        </p:grpSpPr>
        <p:sp>
          <p:nvSpPr>
            <p:cNvPr id="47" name="대각선 방향의 모서리가 둥근 사각형 46"/>
            <p:cNvSpPr/>
            <p:nvPr/>
          </p:nvSpPr>
          <p:spPr>
            <a:xfrm>
              <a:off x="2714612" y="3000372"/>
              <a:ext cx="4000528" cy="1143008"/>
            </a:xfrm>
            <a:prstGeom prst="round2Diag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 </a:t>
              </a:r>
              <a:endParaRPr lang="ko-KR" altLang="en-US" sz="24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48" name="내용 개체 틀 2"/>
            <p:cNvSpPr txBox="1">
              <a:spLocks/>
            </p:cNvSpPr>
            <p:nvPr/>
          </p:nvSpPr>
          <p:spPr>
            <a:xfrm>
              <a:off x="2714612" y="3143248"/>
              <a:ext cx="4000528" cy="971544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7B953"/>
                  </a:solidFill>
                  <a:effectLst/>
                  <a:uLnTx/>
                  <a:uFillTx/>
                  <a:latin typeface="+mn-ea"/>
                </a:rPr>
                <a:t>C</a:t>
              </a:r>
              <a:r>
                <a:rPr kumimoji="0" lang="en-US" altLang="ko-KR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ea"/>
                </a:rPr>
                <a:t>amera</a:t>
              </a:r>
              <a:r>
                <a:rPr lang="ko-KR" altLang="en-US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를 이용한 </a:t>
              </a:r>
              <a:r>
                <a:rPr kumimoji="0" lang="en-US" altLang="ko-KR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ea"/>
                </a:rPr>
                <a:t>Color tracking</a:t>
              </a:r>
              <a:endParaRPr kumimoji="0" lang="en-US" altLang="ko-KR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ea"/>
              </a:endParaRPr>
            </a:p>
            <a:p>
              <a:pPr marL="342900" marR="0" lvl="0" indent="-34290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ea"/>
                </a:rPr>
                <a:t>Digital image processing </a:t>
              </a:r>
              <a:r>
                <a:rPr kumimoji="0" lang="ko-KR" altLang="en-US" sz="1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ea"/>
                </a:rPr>
                <a:t>수업 프로젝트</a:t>
              </a:r>
              <a:endPara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</a:endParaRPr>
            </a:p>
            <a:p>
              <a:pPr marL="342900" marR="0" lvl="0" indent="-34290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</a:endParaRPr>
            </a:p>
            <a:p>
              <a:pPr marL="342900" marR="0" lvl="0" indent="-34290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</a:endParaRPr>
            </a:p>
          </p:txBody>
        </p:sp>
        <p:cxnSp>
          <p:nvCxnSpPr>
            <p:cNvPr id="49" name="직선 연결선 48"/>
            <p:cNvCxnSpPr/>
            <p:nvPr/>
          </p:nvCxnSpPr>
          <p:spPr>
            <a:xfrm>
              <a:off x="2786050" y="3771928"/>
              <a:ext cx="385765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그룹 49"/>
          <p:cNvGrpSpPr/>
          <p:nvPr/>
        </p:nvGrpSpPr>
        <p:grpSpPr>
          <a:xfrm>
            <a:off x="571472" y="3786190"/>
            <a:ext cx="4000528" cy="1143008"/>
            <a:chOff x="3000364" y="4500570"/>
            <a:chExt cx="4000528" cy="1143008"/>
          </a:xfrm>
        </p:grpSpPr>
        <p:grpSp>
          <p:nvGrpSpPr>
            <p:cNvPr id="51" name="그룹 27"/>
            <p:cNvGrpSpPr/>
            <p:nvPr/>
          </p:nvGrpSpPr>
          <p:grpSpPr>
            <a:xfrm>
              <a:off x="3000364" y="4500570"/>
              <a:ext cx="4000528" cy="1143008"/>
              <a:chOff x="714348" y="3929066"/>
              <a:chExt cx="4000528" cy="1143008"/>
            </a:xfrm>
          </p:grpSpPr>
          <p:sp>
            <p:nvSpPr>
              <p:cNvPr id="53" name="대각선 방향의 모서리가 둥근 사각형 52"/>
              <p:cNvSpPr/>
              <p:nvPr/>
            </p:nvSpPr>
            <p:spPr>
              <a:xfrm>
                <a:off x="714348" y="3929066"/>
                <a:ext cx="4000528" cy="1143008"/>
              </a:xfrm>
              <a:prstGeom prst="round2Diag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400" dirty="0" smtClean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 </a:t>
                </a:r>
                <a:endParaRPr lang="ko-KR" altLang="en-US" sz="24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4" name="직사각형 53"/>
              <p:cNvSpPr/>
              <p:nvPr/>
            </p:nvSpPr>
            <p:spPr>
              <a:xfrm>
                <a:off x="857224" y="3999713"/>
                <a:ext cx="3786214" cy="929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ctr">
                  <a:spcBef>
                    <a:spcPct val="20000"/>
                  </a:spcBef>
                  <a:defRPr/>
                </a:pPr>
                <a:r>
                  <a:rPr lang="en-US" altLang="ko-KR" sz="4000" b="1" dirty="0" smtClean="0">
                    <a:solidFill>
                      <a:srgbClr val="97B953"/>
                    </a:solidFill>
                    <a:latin typeface="+mn-ea"/>
                  </a:rPr>
                  <a:t>S</a:t>
                </a:r>
                <a:r>
                  <a:rPr lang="en-US" altLang="ko-KR" dirty="0" smtClean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ilverlight</a:t>
                </a:r>
                <a:r>
                  <a:rPr lang="ko-KR" altLang="en-US" dirty="0" smtClean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를 이용한 </a:t>
                </a:r>
                <a:r>
                  <a:rPr lang="ko-KR" altLang="en-US" dirty="0" err="1" smtClean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콘텐츠</a:t>
                </a:r>
                <a:r>
                  <a:rPr lang="ko-KR" altLang="en-US" dirty="0" smtClean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 제작</a:t>
                </a:r>
                <a:endParaRPr lang="en-US" altLang="ko-KR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  <a:p>
                <a:pPr marL="342900" lvl="0" indent="-342900" algn="ctr">
                  <a:spcBef>
                    <a:spcPct val="20000"/>
                  </a:spcBef>
                  <a:defRPr/>
                </a:pPr>
                <a:r>
                  <a:rPr lang="en-US" altLang="ko-KR" sz="1200" b="1" dirty="0" smtClean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Rich application </a:t>
                </a:r>
                <a:r>
                  <a:rPr lang="ko-KR" altLang="en-US" sz="1200" dirty="0" smtClean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수업 프로젝트</a:t>
                </a:r>
                <a:endParaRPr lang="ko-KR" altLang="en-US" sz="12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  <p:cxnSp>
          <p:nvCxnSpPr>
            <p:cNvPr id="52" name="직선 연결선 51"/>
            <p:cNvCxnSpPr/>
            <p:nvPr/>
          </p:nvCxnSpPr>
          <p:spPr>
            <a:xfrm>
              <a:off x="3071802" y="5214950"/>
              <a:ext cx="385765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그룹 54"/>
          <p:cNvGrpSpPr/>
          <p:nvPr/>
        </p:nvGrpSpPr>
        <p:grpSpPr>
          <a:xfrm>
            <a:off x="4643438" y="1928802"/>
            <a:ext cx="4000528" cy="1143008"/>
            <a:chOff x="3000364" y="4500570"/>
            <a:chExt cx="4000528" cy="1143008"/>
          </a:xfrm>
        </p:grpSpPr>
        <p:grpSp>
          <p:nvGrpSpPr>
            <p:cNvPr id="56" name="그룹 27"/>
            <p:cNvGrpSpPr/>
            <p:nvPr/>
          </p:nvGrpSpPr>
          <p:grpSpPr>
            <a:xfrm>
              <a:off x="3000364" y="4500570"/>
              <a:ext cx="4000528" cy="1143008"/>
              <a:chOff x="714348" y="3929066"/>
              <a:chExt cx="4000528" cy="1143008"/>
            </a:xfrm>
          </p:grpSpPr>
          <p:sp>
            <p:nvSpPr>
              <p:cNvPr id="58" name="대각선 방향의 모서리가 둥근 사각형 57"/>
              <p:cNvSpPr/>
              <p:nvPr/>
            </p:nvSpPr>
            <p:spPr>
              <a:xfrm>
                <a:off x="714348" y="3929066"/>
                <a:ext cx="4000528" cy="1143008"/>
              </a:xfrm>
              <a:prstGeom prst="round2Diag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400" dirty="0" smtClean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 </a:t>
                </a:r>
                <a:endParaRPr lang="ko-KR" altLang="en-US" sz="24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9" name="직사각형 58"/>
              <p:cNvSpPr/>
              <p:nvPr/>
            </p:nvSpPr>
            <p:spPr>
              <a:xfrm>
                <a:off x="857224" y="4071942"/>
                <a:ext cx="3786214" cy="966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ctr">
                  <a:spcBef>
                    <a:spcPct val="20000"/>
                  </a:spcBef>
                  <a:defRPr/>
                </a:pPr>
                <a:r>
                  <a:rPr lang="en-US" altLang="ko-KR" sz="4000" b="1" dirty="0" smtClean="0">
                    <a:solidFill>
                      <a:srgbClr val="97B953"/>
                    </a:solidFill>
                    <a:latin typeface="+mn-ea"/>
                  </a:rPr>
                  <a:t>A</a:t>
                </a:r>
                <a:r>
                  <a:rPr lang="en-US" altLang="ko-KR" dirty="0" smtClean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SP</a:t>
                </a:r>
                <a:r>
                  <a:rPr lang="ko-KR" altLang="en-US" dirty="0" smtClean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로 개인 홈페이지 제작</a:t>
                </a:r>
                <a:endParaRPr lang="en-US" altLang="ko-KR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  <a:p>
                <a:pPr marL="342900" lvl="0" indent="-342900" algn="ctr">
                  <a:spcBef>
                    <a:spcPct val="20000"/>
                  </a:spcBef>
                  <a:defRPr/>
                </a:pPr>
                <a:r>
                  <a:rPr lang="ko-KR" altLang="en-US" sz="1200" b="1" dirty="0" smtClean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개인 </a:t>
                </a:r>
                <a:r>
                  <a:rPr lang="ko-KR" altLang="en-US" sz="1200" b="1" dirty="0" err="1" smtClean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스터디</a:t>
                </a:r>
                <a:r>
                  <a:rPr lang="ko-KR" altLang="en-US" sz="1200" b="1" dirty="0" smtClean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 </a:t>
                </a:r>
                <a:r>
                  <a:rPr lang="ko-KR" altLang="en-US" sz="1200" dirty="0" smtClean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프로젝트</a:t>
                </a:r>
                <a:endParaRPr lang="ko-KR" altLang="en-US" sz="12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  <p:cxnSp>
          <p:nvCxnSpPr>
            <p:cNvPr id="57" name="직선 연결선 56"/>
            <p:cNvCxnSpPr/>
            <p:nvPr/>
          </p:nvCxnSpPr>
          <p:spPr>
            <a:xfrm>
              <a:off x="3071802" y="5286388"/>
              <a:ext cx="385765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직사각형 60"/>
          <p:cNvSpPr/>
          <p:nvPr/>
        </p:nvSpPr>
        <p:spPr>
          <a:xfrm>
            <a:off x="1643042" y="345024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97B953"/>
                </a:solidFill>
              </a:rPr>
              <a:t>Project</a:t>
            </a:r>
            <a:endParaRPr lang="ko-KR" altLang="en-US" dirty="0"/>
          </a:p>
        </p:txBody>
      </p:sp>
      <p:sp>
        <p:nvSpPr>
          <p:cNvPr id="26" name="슬라이드 번호 개체 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555-E835-4182-BABF-837100231E65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27" name="바닥글 개체 틀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Univ. 20071592 Park minsun</a:t>
            </a:r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 descr="capture_2.png"/>
          <p:cNvPicPr>
            <a:picLocks noChangeAspect="1"/>
          </p:cNvPicPr>
          <p:nvPr/>
        </p:nvPicPr>
        <p:blipFill>
          <a:blip r:embed="rId2" cstate="print">
            <a:lum bright="-17000" contrast="-28000"/>
          </a:blip>
          <a:srcRect t="16834" r="25301" b="32089"/>
          <a:stretch>
            <a:fillRect/>
          </a:stretch>
        </p:blipFill>
        <p:spPr>
          <a:xfrm rot="2163203">
            <a:off x="7891076" y="5321481"/>
            <a:ext cx="1575093" cy="1675328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>
            <a:off x="285720" y="714356"/>
            <a:ext cx="8858280" cy="15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95B8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42844" y="345024"/>
            <a:ext cx="8786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Introduce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Project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solidFill>
                  <a:schemeClr val="bg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b="1" dirty="0" smtClean="0">
                <a:solidFill>
                  <a:schemeClr val="bg1"/>
                </a:solidFill>
              </a:rPr>
              <a:t>Ongoing project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After the graduation   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Project Plan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대각선 방향의 모서리가 둥근 사각형 28"/>
          <p:cNvSpPr/>
          <p:nvPr/>
        </p:nvSpPr>
        <p:spPr>
          <a:xfrm>
            <a:off x="2232000" y="2285992"/>
            <a:ext cx="4680000" cy="2574000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endParaRPr lang="en-US" altLang="ko-KR" sz="2000" b="1" dirty="0" smtClean="0">
              <a:solidFill>
                <a:srgbClr val="97B953"/>
              </a:solidFill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altLang="ko-KR" sz="2400" b="1" dirty="0" smtClean="0">
                <a:solidFill>
                  <a:srgbClr val="97B953"/>
                </a:solidFill>
              </a:rPr>
              <a:t>A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ction Script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와 </a:t>
            </a:r>
            <a:r>
              <a:rPr lang="en-US" altLang="ko-KR" sz="2400" b="1" dirty="0" smtClean="0">
                <a:solidFill>
                  <a:srgbClr val="97B953"/>
                </a:solidFill>
              </a:rPr>
              <a:t>R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eacTIVision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을 </a:t>
            </a:r>
            <a:endParaRPr lang="en-US" altLang="ko-K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이용한 </a:t>
            </a:r>
            <a:r>
              <a:rPr lang="en-US" altLang="ko-KR" sz="2400" b="1" dirty="0" smtClean="0">
                <a:solidFill>
                  <a:srgbClr val="97B953"/>
                </a:solidFill>
              </a:rPr>
              <a:t>M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ulti touch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환경 </a:t>
            </a:r>
            <a:r>
              <a:rPr lang="ko-KR" alt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콘텐츠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제작중</a:t>
            </a:r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altLang="ko-KR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altLang="ko-KR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ko-KR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주제  </a:t>
            </a:r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물 오염</a:t>
            </a:r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 </a:t>
            </a:r>
            <a:r>
              <a:rPr lang="ko-KR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지구 온난화 </a:t>
            </a:r>
            <a:endParaRPr lang="en-US" altLang="ko-KR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ko-KR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0" name="내용 개체 틀 2"/>
          <p:cNvSpPr txBox="1">
            <a:spLocks/>
          </p:cNvSpPr>
          <p:nvPr/>
        </p:nvSpPr>
        <p:spPr>
          <a:xfrm>
            <a:off x="2324144" y="2500306"/>
            <a:ext cx="4891062" cy="221457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2714612" y="345024"/>
            <a:ext cx="2073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97B953"/>
                </a:solidFill>
              </a:rPr>
              <a:t>Ongoing project</a:t>
            </a:r>
            <a:r>
              <a:rPr lang="ko-KR" altLang="en-US" b="1" dirty="0" smtClean="0">
                <a:solidFill>
                  <a:srgbClr val="97B95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714348" y="1857364"/>
            <a:ext cx="7643866" cy="3071834"/>
            <a:chOff x="1357290" y="2285992"/>
            <a:chExt cx="6686597" cy="2571768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250" t="11429" r="892" b="28571"/>
            <a:stretch>
              <a:fillRect/>
            </a:stretch>
          </p:blipFill>
          <p:spPr bwMode="auto">
            <a:xfrm>
              <a:off x="1357290" y="2285992"/>
              <a:ext cx="6368175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b="2703"/>
            <a:stretch>
              <a:fillRect/>
            </a:stretch>
          </p:blipFill>
          <p:spPr bwMode="auto">
            <a:xfrm>
              <a:off x="3929059" y="2285992"/>
              <a:ext cx="4114828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555-E835-4182-BABF-837100231E65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Univ. 20071592 Park minsun</a:t>
            </a:r>
            <a:endParaRPr lang="ko-KR" altLang="en-US"/>
          </a:p>
        </p:txBody>
      </p:sp>
      <p:sp>
        <p:nvSpPr>
          <p:cNvPr id="16" name="사각형 설명선 15"/>
          <p:cNvSpPr/>
          <p:nvPr/>
        </p:nvSpPr>
        <p:spPr>
          <a:xfrm>
            <a:off x="5357818" y="1643050"/>
            <a:ext cx="2500330" cy="1000132"/>
          </a:xfrm>
          <a:prstGeom prst="wedgeRectCallout">
            <a:avLst>
              <a:gd name="adj1" fmla="val -42601"/>
              <a:gd name="adj2" fmla="val 78134"/>
            </a:avLst>
          </a:prstGeom>
          <a:solidFill>
            <a:srgbClr val="ACC777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PC </a:t>
            </a:r>
            <a:r>
              <a:rPr lang="ko-KR" altLang="en-US" sz="1400" dirty="0" smtClean="0"/>
              <a:t>캠과 연동하여 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터치 및 </a:t>
            </a:r>
            <a:r>
              <a:rPr lang="ko-KR" altLang="en-US" sz="1400" dirty="0" err="1" smtClean="0"/>
              <a:t>인터랙션을</a:t>
            </a:r>
            <a:r>
              <a:rPr lang="ko-KR" altLang="en-US" sz="1400" dirty="0" smtClean="0"/>
              <a:t> 가능하게 하는 라이브러리</a:t>
            </a:r>
            <a:endParaRPr lang="ko-KR" alt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500174"/>
            <a:ext cx="4881586" cy="366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capture_2.png"/>
          <p:cNvPicPr>
            <a:picLocks noChangeAspect="1"/>
          </p:cNvPicPr>
          <p:nvPr/>
        </p:nvPicPr>
        <p:blipFill>
          <a:blip r:embed="rId2" cstate="print">
            <a:lum bright="-17000" contrast="-28000"/>
          </a:blip>
          <a:srcRect t="16834" r="25301" b="32089"/>
          <a:stretch>
            <a:fillRect/>
          </a:stretch>
        </p:blipFill>
        <p:spPr>
          <a:xfrm rot="2163203">
            <a:off x="7891076" y="5321481"/>
            <a:ext cx="1575093" cy="1675328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>
            <a:off x="285720" y="714356"/>
            <a:ext cx="8858280" cy="15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95B8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42844" y="345024"/>
            <a:ext cx="8786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Introduce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Project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Ongoing project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b="1" dirty="0" smtClean="0">
                <a:solidFill>
                  <a:schemeClr val="bg1"/>
                </a:solidFill>
              </a:rPr>
              <a:t>After graduating from   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Project Plan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675785" y="345024"/>
            <a:ext cx="2467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97B953"/>
                </a:solidFill>
              </a:rPr>
              <a:t>After the graduation</a:t>
            </a:r>
            <a:endParaRPr lang="ko-KR" altLang="en-US" b="1" dirty="0">
              <a:solidFill>
                <a:srgbClr val="97B953"/>
              </a:solidFill>
            </a:endParaRPr>
          </a:p>
        </p:txBody>
      </p:sp>
      <p:graphicFrame>
        <p:nvGraphicFramePr>
          <p:cNvPr id="8" name="다이어그램 7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555-E835-4182-BABF-837100231E65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13" name="바닥글 개체 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Univ. 20071592 Park minsun</a:t>
            </a:r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capture_2.png"/>
          <p:cNvPicPr>
            <a:picLocks noChangeAspect="1"/>
          </p:cNvPicPr>
          <p:nvPr/>
        </p:nvPicPr>
        <p:blipFill>
          <a:blip r:embed="rId2" cstate="print">
            <a:lum bright="-17000" contrast="-28000"/>
          </a:blip>
          <a:srcRect t="16834" r="25301" b="32089"/>
          <a:stretch>
            <a:fillRect/>
          </a:stretch>
        </p:blipFill>
        <p:spPr>
          <a:xfrm rot="2163203">
            <a:off x="7891076" y="5321481"/>
            <a:ext cx="1575093" cy="1675328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>
            <a:off x="285720" y="714356"/>
            <a:ext cx="8858280" cy="15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95B8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42844" y="345024"/>
            <a:ext cx="8786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Introduce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Project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Ongoing project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After the </a:t>
            </a:r>
            <a:r>
              <a:rPr lang="en-US" altLang="ko-KR" dirty="0" err="1" smtClean="0">
                <a:solidFill>
                  <a:schemeClr val="bg1">
                    <a:lumMod val="75000"/>
                  </a:schemeClr>
                </a:solidFill>
              </a:rPr>
              <a:t>graduation</a:t>
            </a:r>
            <a:r>
              <a:rPr lang="en-US" altLang="ko-KR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oject</a:t>
            </a:r>
            <a:r>
              <a: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Plan</a:t>
            </a:r>
            <a:endParaRPr lang="ko-KR" altLang="en-US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286644" y="345024"/>
            <a:ext cx="158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ko-KR" b="1" dirty="0" smtClean="0">
                <a:solidFill>
                  <a:srgbClr val="97B953"/>
                </a:solidFill>
                <a:latin typeface="맑은 고딕" pitchFamily="50" charset="-127"/>
                <a:ea typeface="맑은 고딕" pitchFamily="50" charset="-127"/>
              </a:rPr>
              <a:t>Project Plan</a:t>
            </a:r>
            <a:endParaRPr lang="ko-KR" altLang="en-US" dirty="0"/>
          </a:p>
        </p:txBody>
      </p:sp>
      <p:sp>
        <p:nvSpPr>
          <p:cNvPr id="8" name="대각선 방향의 모서리가 둥근 사각형 7"/>
          <p:cNvSpPr/>
          <p:nvPr/>
        </p:nvSpPr>
        <p:spPr>
          <a:xfrm>
            <a:off x="2232000" y="2285992"/>
            <a:ext cx="4680000" cy="2574000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Mouse, Camera</a:t>
            </a:r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를 </a:t>
            </a:r>
            <a:endParaRPr lang="en-US" altLang="ko-KR" sz="2400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이용해 구현 예정</a:t>
            </a:r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555-E835-4182-BABF-837100231E65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13" name="바닥글 개체 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Univ. 20071592 Park minsun</a:t>
            </a:r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473142" y="2571744"/>
            <a:ext cx="619772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8000" dirty="0" smtClean="0">
                <a:solidFill>
                  <a:srgbClr val="698335"/>
                </a:solidFill>
                <a:ea typeface="HY나무B" pitchFamily="18" charset="-127"/>
              </a:rPr>
              <a:t>Thanks </a:t>
            </a:r>
          </a:p>
          <a:p>
            <a:pPr algn="ctr"/>
            <a:r>
              <a:rPr lang="en-US" altLang="ko-KR" sz="3200" dirty="0" smtClean="0">
                <a:solidFill>
                  <a:srgbClr val="698335"/>
                </a:solidFill>
                <a:ea typeface="HY나무B" pitchFamily="18" charset="-127"/>
              </a:rPr>
              <a:t>for listening to my presentation.</a:t>
            </a:r>
            <a:endParaRPr lang="ko-KR" altLang="en-US" sz="3200" dirty="0">
              <a:solidFill>
                <a:srgbClr val="698335"/>
              </a:solidFill>
              <a:ea typeface="HY나무B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95B8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 descr="capture_2.png"/>
          <p:cNvPicPr>
            <a:picLocks noChangeAspect="1"/>
          </p:cNvPicPr>
          <p:nvPr/>
        </p:nvPicPr>
        <p:blipFill>
          <a:blip r:embed="rId2" cstate="print">
            <a:lum bright="-17000" contrast="-28000"/>
          </a:blip>
          <a:stretch>
            <a:fillRect/>
          </a:stretch>
        </p:blipFill>
        <p:spPr>
          <a:xfrm rot="2163203">
            <a:off x="5934501" y="1803092"/>
            <a:ext cx="1593102" cy="247815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226</Words>
  <Application>Microsoft Office PowerPoint</Application>
  <PresentationFormat>화면 슬라이드 쇼(4:3)</PresentationFormat>
  <Paragraphs>67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숙명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윤혜지</dc:creator>
  <cp:lastModifiedBy>pc32</cp:lastModifiedBy>
  <cp:revision>220</cp:revision>
  <dcterms:created xsi:type="dcterms:W3CDTF">2009-10-18T01:54:54Z</dcterms:created>
  <dcterms:modified xsi:type="dcterms:W3CDTF">2010-03-24T01:59:45Z</dcterms:modified>
</cp:coreProperties>
</file>