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8" r:id="rId1"/>
  </p:sldMasterIdLst>
  <p:sldIdLst>
    <p:sldId id="256" r:id="rId2"/>
    <p:sldId id="257" r:id="rId3"/>
    <p:sldId id="258" r:id="rId4"/>
    <p:sldId id="272" r:id="rId5"/>
    <p:sldId id="264" r:id="rId6"/>
    <p:sldId id="259" r:id="rId7"/>
    <p:sldId id="271" r:id="rId8"/>
    <p:sldId id="265" r:id="rId9"/>
    <p:sldId id="260" r:id="rId10"/>
    <p:sldId id="276" r:id="rId11"/>
    <p:sldId id="273" r:id="rId12"/>
    <p:sldId id="275" r:id="rId13"/>
    <p:sldId id="274" r:id="rId14"/>
    <p:sldId id="266" r:id="rId15"/>
    <p:sldId id="268" r:id="rId16"/>
    <p:sldId id="269" r:id="rId17"/>
    <p:sldId id="270" r:id="rId18"/>
    <p:sldId id="263" r:id="rId19"/>
  </p:sldIdLst>
  <p:sldSz cx="9144000" cy="6858000" type="screen4x3"/>
  <p:notesSz cx="6858000" cy="9144000"/>
  <p:embeddedFontLst>
    <p:embeddedFont>
      <p:font typeface="맑은 고딕" pitchFamily="50" charset="-127"/>
      <p:regular r:id="rId20"/>
      <p:bold r:id="rId21"/>
    </p:embeddedFont>
    <p:embeddedFont>
      <p:font typeface="-머리정체L" charset="-127"/>
      <p:regular r:id="rId22"/>
    </p:embeddedFont>
    <p:embeddedFont>
      <p:font typeface="-머리정체B" charset="-127"/>
      <p:regular r:id="rId23"/>
    </p:embeddedFont>
    <p:embeddedFont>
      <p:font typeface="-머리정체M" charset="-127"/>
      <p:regular r:id="rId24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279" autoAdjust="0"/>
    <p:restoredTop sz="90929"/>
  </p:normalViewPr>
  <p:slideViewPr>
    <p:cSldViewPr>
      <p:cViewPr>
        <p:scale>
          <a:sx n="80" d="100"/>
          <a:sy n="80" d="100"/>
        </p:scale>
        <p:origin x="-203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9144000" cy="1100138"/>
            <a:chOff x="0" y="0"/>
            <a:chExt cx="6240" cy="693"/>
          </a:xfrm>
        </p:grpSpPr>
        <p:pic>
          <p:nvPicPr>
            <p:cNvPr id="6" name="Picture 9" descr="\\Filesvr\펀공유\파워포인트(지니)\서식\J01\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6240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792" y="144"/>
              <a:ext cx="244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8" name="Picture 11" descr="C:\Documents and Settings\miran.YOONDESIG\Application Data\Microsoft\Media Catalog\CAA02_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2150" y="6456363"/>
            <a:ext cx="28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647950"/>
            <a:ext cx="7737475" cy="1143000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810000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rgbClr val="FF9900"/>
                </a:solidFill>
                <a:latin typeface="-머리정체M" pitchFamily="18" charset="-127"/>
                <a:ea typeface="-머리정체M" pitchFamily="18" charset="-127"/>
              </a:defRPr>
            </a:lvl1pPr>
          </a:lstStyle>
          <a:p>
            <a:endParaRPr lang="en-US" altLang="ko-KR"/>
          </a:p>
          <a:p>
            <a:r>
              <a:rPr lang="ko-KR" altLang="en-US"/>
              <a:t>마스터 부제목 스타일 편집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58825" y="6010275"/>
            <a:ext cx="18986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65475" y="6010275"/>
            <a:ext cx="2813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42088" y="6010275"/>
            <a:ext cx="18986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527C2-88E2-4DAE-89BD-3D57CFA0F9F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2B820-2670-40F5-9CF8-258A487165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89700" y="0"/>
            <a:ext cx="1951038" cy="6096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33413" y="0"/>
            <a:ext cx="5703887" cy="6096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B476-C84A-4640-AFB2-7349F0F353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36F53-5E2F-447B-8B3B-9FEFC431C3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CDBA5-18CF-41E6-AFC0-AE5A0149F1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1513" y="990600"/>
            <a:ext cx="38084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32325" y="990600"/>
            <a:ext cx="38084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91FDB-9337-41EA-87E2-7C978DA63E7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677C-9FC8-4A15-9C8E-C66E62E1EB7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EDCB-E32E-464A-8B25-35E96C3372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D9598-9978-4691-8A7D-BD5F82B8792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3076B-EBDC-4046-B01B-D18510D0C5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F09D4-39E3-4D64-8C7E-C07AE2EA30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vr\펀공유\파워포인트(지니)\서식\J01\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5556250" y="228600"/>
            <a:ext cx="358775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990600"/>
            <a:ext cx="77692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ko-KR" smtClean="0"/>
          </a:p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79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A2AF3FBD-CA23-4731-9576-8660603448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33" name="Picture 9" descr="C:\Documents and Settings\miran.YOONDESIG\Application Data\Microsoft\Media Catalog\CBA01_1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40738" y="6324600"/>
            <a:ext cx="4079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-머리정체B" pitchFamily="18" charset="-127"/>
          <a:ea typeface="-머리정체B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-머리정체B" pitchFamily="18" charset="-127"/>
          <a:ea typeface="-머리정체B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-머리정체B" pitchFamily="18" charset="-127"/>
          <a:ea typeface="-머리정체B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-머리정체B" pitchFamily="18" charset="-127"/>
          <a:ea typeface="-머리정체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-머리정체B" pitchFamily="18" charset="-127"/>
          <a:ea typeface="-머리정체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-머리정체B" pitchFamily="18" charset="-127"/>
          <a:ea typeface="-머리정체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-머리정체B" pitchFamily="18" charset="-127"/>
          <a:ea typeface="-머리정체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-머리정체B" pitchFamily="18" charset="-127"/>
          <a:ea typeface="-머리정체B" pitchFamily="18" charset="-127"/>
        </a:defRPr>
      </a:lvl9pPr>
    </p:titleStyle>
    <p:bodyStyle>
      <a:lvl1pPr marL="342900" indent="-342900" algn="l" rtl="0" eaLnBrk="0" fontAlgn="base" latinLnBrk="1" hangingPunct="0">
        <a:lnSpc>
          <a:spcPts val="1200"/>
        </a:lnSpc>
        <a:spcBef>
          <a:spcPct val="5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lnSpc>
          <a:spcPts val="1200"/>
        </a:lnSpc>
        <a:spcBef>
          <a:spcPct val="5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lnSpc>
          <a:spcPts val="1200"/>
        </a:lnSpc>
        <a:spcBef>
          <a:spcPct val="5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lnSpc>
          <a:spcPts val="1200"/>
        </a:lnSpc>
        <a:spcBef>
          <a:spcPct val="5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lnSpc>
          <a:spcPts val="1200"/>
        </a:lnSpc>
        <a:spcBef>
          <a:spcPct val="5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lnSpc>
          <a:spcPts val="1200"/>
        </a:lnSpc>
        <a:spcBef>
          <a:spcPct val="5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lnSpc>
          <a:spcPts val="1200"/>
        </a:lnSpc>
        <a:spcBef>
          <a:spcPct val="5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lnSpc>
          <a:spcPts val="1200"/>
        </a:lnSpc>
        <a:spcBef>
          <a:spcPct val="5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lnSpc>
          <a:spcPts val="1200"/>
        </a:lnSpc>
        <a:spcBef>
          <a:spcPct val="5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47928;&#46356;&#50857;\Desktop\&#54532;&#47196;&#49464;&#49905;&#48156;&#54364;\&#51068;&#50612;&#46041;&#50689;&#49345;.avi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돋움" pitchFamily="50" charset="-127"/>
                <a:ea typeface="돋움" pitchFamily="50" charset="-127"/>
              </a:rPr>
              <a:t>자기 소개서 </a:t>
            </a:r>
            <a:endParaRPr lang="ko-KR" altLang="ko-KR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33413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VRML &amp; AVI 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일어동영상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14875" y="2071678"/>
            <a:ext cx="3746139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571501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&lt; VRML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띄운 화면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571501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&lt; AVI Play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화면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33413" y="0"/>
            <a:ext cx="7772400" cy="914400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일본어 사전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2" y="2455127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Daum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OpenAPI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이용한 일본어 사전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48863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71604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&lt;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いえ 검색화면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33413" y="0"/>
            <a:ext cx="7772400" cy="914400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일본어 색칠하기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303375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142984"/>
            <a:ext cx="4280605" cy="472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71538" y="6202940"/>
            <a:ext cx="1714512" cy="3693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800" dirty="0" smtClean="0">
                <a:solidFill>
                  <a:srgbClr val="FF3399"/>
                </a:solidFill>
                <a:latin typeface="맑은 고딕" pitchFamily="50" charset="-127"/>
                <a:ea typeface="맑은 고딕" pitchFamily="50" charset="-127"/>
              </a:rPr>
              <a:t>천사소녀 </a:t>
            </a:r>
            <a:r>
              <a:rPr lang="ko-KR" altLang="en-US" sz="1800" dirty="0" err="1" smtClean="0">
                <a:solidFill>
                  <a:srgbClr val="FF3399"/>
                </a:solidFill>
                <a:latin typeface="맑은 고딕" pitchFamily="50" charset="-127"/>
                <a:ea typeface="맑은 고딕" pitchFamily="50" charset="-127"/>
              </a:rPr>
              <a:t>네티</a:t>
            </a:r>
            <a:endParaRPr lang="ko-KR" altLang="en-US" sz="1800" dirty="0">
              <a:solidFill>
                <a:srgbClr val="FF33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8" y="6215082"/>
            <a:ext cx="1428760" cy="3693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800" dirty="0" err="1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포켓몬스터</a:t>
            </a:r>
            <a:endParaRPr lang="ko-KR" altLang="en-US" sz="1800" dirty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643734" cy="497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33413" y="0"/>
            <a:ext cx="7772400" cy="914400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메뉴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예상화면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내용 개체 틀 5"/>
          <p:cNvSpPr>
            <a:spLocks noGrp="1"/>
          </p:cNvSpPr>
          <p:nvPr>
            <p:ph idx="1"/>
          </p:nvPr>
        </p:nvSpPr>
        <p:spPr>
          <a:xfrm>
            <a:off x="612775" y="1571625"/>
            <a:ext cx="8153400" cy="17145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Camera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Bounce Ball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을 이용한 프로젝트 </a:t>
            </a:r>
            <a:endParaRPr lang="en-US" altLang="ko-KR" sz="2800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공의 색을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random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함수로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Colorful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하게 표현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인식된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Object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외곽선 좌표 추출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추출된 좌표와 공의 충돌 처리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Picture 2" descr="C:\Users\문디용\AppData\Local\Microsoft\Windows\Temporary Internet Files\Content.IE5\2QPOQHEO\MP9004308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643314"/>
            <a:ext cx="2857520" cy="257176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643314"/>
            <a:ext cx="3071834" cy="26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2293" name="TextBox 12"/>
          <p:cNvSpPr txBox="1">
            <a:spLocks noChangeArrowheads="1"/>
          </p:cNvSpPr>
          <p:nvPr/>
        </p:nvSpPr>
        <p:spPr bwMode="auto">
          <a:xfrm>
            <a:off x="4305300" y="4643438"/>
            <a:ext cx="623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4000" b="1">
                <a:solidFill>
                  <a:srgbClr val="7030A0"/>
                </a:solidFill>
              </a:rPr>
              <a:t>&amp;</a:t>
            </a:r>
            <a:endParaRPr lang="ko-KR" altLang="en-US" b="1">
              <a:solidFill>
                <a:srgbClr val="7030A0"/>
              </a:solidFill>
            </a:endParaRPr>
          </a:p>
        </p:txBody>
      </p:sp>
      <p:sp>
        <p:nvSpPr>
          <p:cNvPr id="122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Processing Project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진행 상황</a:t>
            </a:r>
          </a:p>
        </p:txBody>
      </p:sp>
      <p:sp>
        <p:nvSpPr>
          <p:cNvPr id="14339" name="내용 개체 틀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7769225" cy="510540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514350" indent="-514350"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Ellipse &amp;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random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사용</a:t>
            </a:r>
            <a:endParaRPr lang="en-US" altLang="ko-KR" sz="2800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  	</a:t>
            </a:r>
            <a:r>
              <a:rPr lang="en-US" altLang="ko-KR" sz="2700" dirty="0" err="1" smtClean="0">
                <a:latin typeface="맑은 고딕" pitchFamily="50" charset="-127"/>
                <a:ea typeface="맑은 고딕" pitchFamily="50" charset="-127"/>
              </a:rPr>
              <a:t>PImage</a:t>
            </a:r>
            <a:r>
              <a:rPr lang="en-US" altLang="ko-KR" sz="2700" dirty="0" smtClean="0">
                <a:latin typeface="맑은 고딕" pitchFamily="50" charset="-127"/>
                <a:ea typeface="맑은 고딕" pitchFamily="50" charset="-127"/>
              </a:rPr>
              <a:t> Function </a:t>
            </a:r>
            <a:r>
              <a:rPr lang="ko-KR" altLang="en-US" sz="2700" dirty="0" smtClean="0">
                <a:latin typeface="맑은 고딕" pitchFamily="50" charset="-127"/>
                <a:ea typeface="맑은 고딕" pitchFamily="50" charset="-127"/>
              </a:rPr>
              <a:t>이용</a:t>
            </a:r>
            <a:endParaRPr lang="en-US" altLang="ko-KR" sz="2700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FontTx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lvl="1" indent="-514350"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514350" lvl="1" indent="-514350">
              <a:buFontTx/>
              <a:buNone/>
            </a:pP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2.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인식된 </a:t>
            </a: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Object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의 외곽선 좌표 추출 </a:t>
            </a:r>
            <a:endParaRPr lang="en-US" altLang="ko-KR" sz="2800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r>
              <a:rPr lang="en-US" altLang="ko-KR" sz="270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en-US" altLang="ko-KR" sz="2700" dirty="0" err="1" smtClean="0">
                <a:latin typeface="맑은 고딕" pitchFamily="50" charset="-127"/>
                <a:ea typeface="맑은 고딕" pitchFamily="50" charset="-127"/>
              </a:rPr>
              <a:t>BlobDetection</a:t>
            </a:r>
            <a:r>
              <a:rPr lang="en-US" altLang="ko-KR" sz="2700" dirty="0" smtClean="0"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2700" dirty="0" smtClean="0">
                <a:latin typeface="맑은 고딕" pitchFamily="50" charset="-127"/>
                <a:ea typeface="맑은 고딕" pitchFamily="50" charset="-127"/>
              </a:rPr>
              <a:t>분석</a:t>
            </a:r>
          </a:p>
        </p:txBody>
      </p:sp>
      <p:cxnSp>
        <p:nvCxnSpPr>
          <p:cNvPr id="9" name="직선 연결선 8"/>
          <p:cNvCxnSpPr/>
          <p:nvPr/>
        </p:nvCxnSpPr>
        <p:spPr>
          <a:xfrm rot="5400000">
            <a:off x="714375" y="2282827"/>
            <a:ext cx="287338" cy="1588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857250" y="2427290"/>
            <a:ext cx="285750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직선 연결선 18"/>
          <p:cNvCxnSpPr/>
          <p:nvPr/>
        </p:nvCxnSpPr>
        <p:spPr>
          <a:xfrm rot="5400000">
            <a:off x="785813" y="3640140"/>
            <a:ext cx="287337" cy="1587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928688" y="3784602"/>
            <a:ext cx="28575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진행 상황</a:t>
            </a:r>
          </a:p>
        </p:txBody>
      </p:sp>
      <p:pic>
        <p:nvPicPr>
          <p:cNvPr id="15363" name="그림 3" descr="d 사본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357313"/>
            <a:ext cx="62865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문제점</a:t>
            </a:r>
          </a:p>
        </p:txBody>
      </p:sp>
      <p:sp>
        <p:nvSpPr>
          <p:cNvPr id="16387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smtClean="0"/>
          </a:p>
          <a:p>
            <a:endParaRPr lang="ko-KR" altLang="en-US" smtClean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altLang="ko-KR" sz="3200" dirty="0">
                <a:latin typeface="맑은 고딕" pitchFamily="50" charset="-127"/>
                <a:ea typeface="맑은 고딕" pitchFamily="50" charset="-127"/>
              </a:rPr>
              <a:t> 1</a:t>
            </a:r>
            <a:r>
              <a:rPr kumimoji="0" lang="en-US" altLang="ko-KR" sz="2800" dirty="0">
                <a:latin typeface="맑은 고딕" pitchFamily="50" charset="-127"/>
                <a:ea typeface="맑은 고딕" pitchFamily="50" charset="-127"/>
              </a:rPr>
              <a:t>.Object</a:t>
            </a:r>
            <a:r>
              <a:rPr kumimoji="0" lang="ko-KR" altLang="en-US" sz="2800" dirty="0">
                <a:latin typeface="맑은 고딕" pitchFamily="50" charset="-127"/>
                <a:ea typeface="맑은 고딕" pitchFamily="50" charset="-127"/>
              </a:rPr>
              <a:t>의 간격이 너무 조밀</a:t>
            </a:r>
            <a:r>
              <a:rPr kumimoji="0" lang="en-US" altLang="ko-KR" sz="28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ko-KR" altLang="en-US" sz="20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kumimoji="0" lang="en-US" altLang="ko-KR" sz="20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</a:t>
            </a:r>
            <a:r>
              <a:rPr kumimoji="0" lang="en-US" altLang="ko-KR" sz="20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kumimoji="0" lang="ko-KR" altLang="en-US" sz="20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뿌려주는 주기의 조절로 </a:t>
            </a:r>
            <a:r>
              <a:rPr kumimoji="0" lang="en-US" altLang="ko-KR" sz="20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Object</a:t>
            </a:r>
            <a:r>
              <a:rPr lang="ko-KR" altLang="en-US" sz="20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들의 간격을 조절</a:t>
            </a:r>
            <a:endParaRPr lang="en-US" altLang="ko-KR" sz="2000" dirty="0">
              <a:ln w="18415" cmpd="sng">
                <a:noFill/>
                <a:prstDash val="solid"/>
              </a:ln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ko-KR" sz="2000" dirty="0">
              <a:ln w="18415" cmpd="sng">
                <a:noFill/>
                <a:prstDash val="solid"/>
              </a:ln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altLang="ko-KR" sz="28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32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2</a:t>
            </a:r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.Object </a:t>
            </a:r>
            <a:r>
              <a:rPr lang="ko-KR" altLang="en-US" sz="28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속도 조절 불가</a:t>
            </a:r>
            <a:endParaRPr lang="en-US" altLang="ko-KR" sz="2800" dirty="0">
              <a:ln w="18415" cmpd="sng">
                <a:noFill/>
                <a:prstDash val="solid"/>
              </a:ln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0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</a:t>
            </a:r>
            <a:r>
              <a:rPr lang="en-US" altLang="ko-KR" sz="20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</a:t>
            </a:r>
            <a:r>
              <a:rPr lang="en-US" altLang="ko-KR" sz="20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Key</a:t>
            </a:r>
            <a:r>
              <a:rPr lang="ko-KR" altLang="en-US" sz="20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입력 이벤트나 </a:t>
            </a:r>
            <a:r>
              <a:rPr lang="en-US" altLang="ko-KR" sz="20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Play </a:t>
            </a:r>
            <a:r>
              <a:rPr lang="ko-KR" altLang="en-US" sz="20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시간에 따른 속도의 가감으로 조절</a:t>
            </a:r>
            <a:endParaRPr lang="en-US" altLang="ko-KR" sz="2000" dirty="0">
              <a:ln w="18415" cmpd="sng">
                <a:noFill/>
                <a:prstDash val="solid"/>
              </a:ln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altLang="ko-KR" sz="20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</a:t>
            </a:r>
            <a:r>
              <a:rPr kumimoji="0" lang="ko-KR" altLang="en-US" sz="2000" dirty="0">
                <a:ln w="18415" cmpd="sng">
                  <a:noFill/>
                  <a:prstDash val="solid"/>
                </a:ln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2000" dirty="0">
              <a:ln w="18415" cmpd="sng">
                <a:noFill/>
                <a:prstDash val="solid"/>
              </a:ln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3200" dirty="0">
                <a:latin typeface="맑은 고딕" pitchFamily="50" charset="-127"/>
                <a:ea typeface="맑은 고딕" pitchFamily="50" charset="-127"/>
              </a:rPr>
              <a:t>     </a:t>
            </a:r>
            <a:endParaRPr kumimoji="0" lang="ko-KR" altLang="en-US" sz="28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3286124"/>
            <a:ext cx="6143625" cy="101600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6000" dirty="0">
                <a:solidFill>
                  <a:schemeClr val="bg2">
                    <a:lumMod val="75000"/>
                  </a:schemeClr>
                </a:solidFill>
                <a:effectLst>
                  <a:outerShdw blurRad="50800" dist="50800" sx="101000" sy="101000" algn="tl" rotWithShape="0">
                    <a:prstClr val="black">
                      <a:alpha val="40000"/>
                    </a:prstClr>
                  </a:outerShdw>
                </a:effectLst>
              </a:rPr>
              <a:t>T h a n k y o u</a:t>
            </a:r>
            <a:endParaRPr lang="ko-KR" altLang="en-US" sz="6000" dirty="0">
              <a:solidFill>
                <a:schemeClr val="bg2">
                  <a:lumMod val="75000"/>
                </a:schemeClr>
              </a:solidFill>
              <a:effectLst>
                <a:outerShdw blurRad="50800" dist="50800" sx="101000" sy="101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목차</a:t>
            </a:r>
            <a:endParaRPr lang="ko-KR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자기 소개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수상 내역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들었던 수업들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프로젝트 소개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Processing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프로젝트 진행상황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문제점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자기 소개</a:t>
            </a:r>
          </a:p>
        </p:txBody>
      </p:sp>
      <p:sp>
        <p:nvSpPr>
          <p:cNvPr id="5123" name="내용 개체 틀 3"/>
          <p:cNvSpPr>
            <a:spLocks noGrp="1"/>
          </p:cNvSpPr>
          <p:nvPr>
            <p:ph idx="1"/>
          </p:nvPr>
        </p:nvSpPr>
        <p:spPr>
          <a:xfrm>
            <a:off x="571500" y="1428750"/>
            <a:ext cx="7769225" cy="5105400"/>
          </a:xfrm>
        </p:spPr>
        <p:txBody>
          <a:bodyPr/>
          <a:lstStyle/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문지영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(1988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eaLnBrk="1" hangingPunct="1">
              <a:buFontTx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동서대학교 멀티미디어공학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학년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재학중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CGL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연구실 소속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내용 개체 틀 2"/>
          <p:cNvSpPr>
            <a:spLocks noGrp="1"/>
          </p:cNvSpPr>
          <p:nvPr>
            <p:ph idx="1"/>
          </p:nvPr>
        </p:nvSpPr>
        <p:spPr>
          <a:xfrm>
            <a:off x="285750" y="1000125"/>
            <a:ext cx="8686800" cy="5105400"/>
          </a:xfrm>
        </p:spPr>
        <p:txBody>
          <a:bodyPr/>
          <a:lstStyle/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2008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학술제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(RFID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이용한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U-Orchestra)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우수상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학술제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모바일을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이용한 물품관리 시스템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우수상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HCI(Human Computer Interaction)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학회 논문 개재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ACEE2009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학회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Bronze Award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수상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(Asia Conference on Engineering Education 2009 )</a:t>
            </a:r>
          </a:p>
          <a:p>
            <a:pPr>
              <a:buFontTx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2010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년 멀티미디어학회 논문 개재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None/>
            </a:pP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4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수상 내역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들었던 수업</a:t>
            </a:r>
          </a:p>
        </p:txBody>
      </p:sp>
      <p:sp>
        <p:nvSpPr>
          <p:cNvPr id="7171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프로그래밍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ASP</a:t>
            </a: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유닉스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자료구조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데이터베이스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운영체제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시스템 프로그래밍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객체지향 프로그래밍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신호처리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컴퓨터 그래픽스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영상처리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소프트웨어 공학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Tx/>
              <a:buNone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프로젝트 소개</a:t>
            </a:r>
          </a:p>
        </p:txBody>
      </p:sp>
      <p:sp>
        <p:nvSpPr>
          <p:cNvPr id="8195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RFID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이용한    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U-Orchestra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                     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누리마루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Silverlight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&amp; Blend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이용한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제작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모바일을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이용한 물품 관리 시스템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증강 현실 환경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-&gt;OpenGL ES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상에서의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Texture Mapping  </a:t>
            </a:r>
          </a:p>
          <a:p>
            <a:pPr eaLnBrk="1" hangingPunct="1">
              <a:buFontTx/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영상처리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그래픽스 등 수업 프로젝트 </a:t>
            </a:r>
          </a:p>
        </p:txBody>
      </p:sp>
      <p:sp>
        <p:nvSpPr>
          <p:cNvPr id="8" name="왼쪽 대괄호 7"/>
          <p:cNvSpPr/>
          <p:nvPr/>
        </p:nvSpPr>
        <p:spPr>
          <a:xfrm>
            <a:off x="3429000" y="1714500"/>
            <a:ext cx="71438" cy="357188"/>
          </a:xfrm>
          <a:prstGeom prst="leftBracke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RFID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이용한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U-Orchestra 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219" name="그림 4" descr="18.jpg"/>
          <p:cNvPicPr>
            <a:picLocks noChangeAspect="1"/>
          </p:cNvPicPr>
          <p:nvPr/>
        </p:nvPicPr>
        <p:blipFill>
          <a:blip r:embed="rId2"/>
          <a:srcRect l="4688" t="19791" r="5469" b="22917"/>
          <a:stretch>
            <a:fillRect/>
          </a:stretch>
        </p:blipFill>
        <p:spPr bwMode="auto">
          <a:xfrm>
            <a:off x="428625" y="1571625"/>
            <a:ext cx="821531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모바일을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이용한 물품 관리 시스템</a:t>
            </a:r>
          </a:p>
        </p:txBody>
      </p:sp>
      <p:pic>
        <p:nvPicPr>
          <p:cNvPr id="10243" name="_x114686360" descr="EMB00000d8813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633663"/>
            <a:ext cx="6223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직사각형 8"/>
          <p:cNvSpPr>
            <a:spLocks noChangeArrowheads="1"/>
          </p:cNvSpPr>
          <p:nvPr/>
        </p:nvSpPr>
        <p:spPr bwMode="auto">
          <a:xfrm>
            <a:off x="2963863" y="5500688"/>
            <a:ext cx="3036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/>
              <a:t>좌</a:t>
            </a:r>
            <a:r>
              <a:rPr lang="en-US" altLang="ko-KR"/>
              <a:t>- </a:t>
            </a:r>
            <a:r>
              <a:rPr lang="ko-KR" altLang="en-US"/>
              <a:t>실제 화면</a:t>
            </a:r>
            <a:r>
              <a:rPr lang="en-US" altLang="ko-KR"/>
              <a:t>, </a:t>
            </a:r>
            <a:r>
              <a:rPr lang="ko-KR" altLang="en-US"/>
              <a:t>우</a:t>
            </a:r>
            <a:r>
              <a:rPr lang="en-US" altLang="ko-KR"/>
              <a:t>- Texture</a:t>
            </a:r>
            <a:endParaRPr lang="ko-KR" altLang="en-US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857250" y="1214438"/>
            <a:ext cx="76866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100" b="1" dirty="0">
                <a:latin typeface="맑은 고딕" pitchFamily="50" charset="-127"/>
                <a:ea typeface="맑은 고딕" pitchFamily="50" charset="-127"/>
              </a:rPr>
              <a:t>OpenGL ES </a:t>
            </a:r>
          </a:p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실제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영상위에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텍스쳐를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합성해야 하므로 패턴이 있는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위치를 받아와서 지정된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텍스쳐로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매핑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				(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팀원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연재혁 서영조 문지영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진행중인 프로젝트</a:t>
            </a:r>
          </a:p>
        </p:txBody>
      </p:sp>
      <p:sp>
        <p:nvSpPr>
          <p:cNvPr id="1126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증강 현실을 이용한 일본어 교육 시스템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(</a:t>
            </a:r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ARToolkit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  -&gt;AVI 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그리는 순서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제작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제작완료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  -&gt;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사전기능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제작완료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  -&gt;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Sound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기능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제작완료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  -&gt;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일본어 색칠하기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제작중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  -&gt;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메뉴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제작중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   </a:t>
            </a:r>
          </a:p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검색 프로그램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정보검색론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eaLnBrk="1" hangingPunct="1"/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Sliverlight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이용한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프로젝트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리치어플리케이션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		</a:t>
            </a:r>
          </a:p>
          <a:p>
            <a:pPr eaLnBrk="1" hangingPunct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Tx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Tx/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		</a:t>
            </a:r>
          </a:p>
          <a:p>
            <a:pPr eaLnBrk="1" hangingPunct="1">
              <a:buFontTx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1269" name="_x121412976" descr="EMB00000cb47c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2071688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배경지워주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6357978" cy="591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037">
  <a:themeElements>
    <a:clrScheme name="B03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37">
      <a:majorFont>
        <a:latin typeface="-머리정체B"/>
        <a:ea typeface="-머리정체B"/>
        <a:cs typeface=""/>
      </a:majorFont>
      <a:minorFont>
        <a:latin typeface="-머리정체L"/>
        <a:ea typeface="-머리정체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03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3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3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3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3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3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3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C:\coolpt\TempSlide\B037.POT</Template>
  <TotalTime>376</TotalTime>
  <Words>345</Words>
  <Application>Microsoft PowerPoint</Application>
  <PresentationFormat>화면 슬라이드 쇼(4:3)</PresentationFormat>
  <Paragraphs>123</Paragraphs>
  <Slides>18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굴림</vt:lpstr>
      <vt:lpstr>Arial</vt:lpstr>
      <vt:lpstr>돋움</vt:lpstr>
      <vt:lpstr>맑은 고딕</vt:lpstr>
      <vt:lpstr>-머리정체L</vt:lpstr>
      <vt:lpstr>Wingdings</vt:lpstr>
      <vt:lpstr>-머리정체B</vt:lpstr>
      <vt:lpstr>-머리정체M</vt:lpstr>
      <vt:lpstr>B037</vt:lpstr>
      <vt:lpstr>자기 소개서 </vt:lpstr>
      <vt:lpstr>목차</vt:lpstr>
      <vt:lpstr>자기 소개</vt:lpstr>
      <vt:lpstr>수상 내역</vt:lpstr>
      <vt:lpstr>들었던 수업</vt:lpstr>
      <vt:lpstr>프로젝트 소개</vt:lpstr>
      <vt:lpstr>RFID를 이용한 U-Orchestra </vt:lpstr>
      <vt:lpstr>모바일을 이용한 물품 관리 시스템</vt:lpstr>
      <vt:lpstr>진행중인 프로젝트</vt:lpstr>
      <vt:lpstr>VRML &amp; AVI </vt:lpstr>
      <vt:lpstr>일본어 사전</vt:lpstr>
      <vt:lpstr>일본어 색칠하기 </vt:lpstr>
      <vt:lpstr>메뉴 (예상화면)</vt:lpstr>
      <vt:lpstr>Processing Project</vt:lpstr>
      <vt:lpstr>진행 상황</vt:lpstr>
      <vt:lpstr>진행 상황</vt:lpstr>
      <vt:lpstr>문제점</vt:lpstr>
      <vt:lpstr>슬라이드 18</vt:lpstr>
    </vt:vector>
  </TitlesOfParts>
  <Company>정윤주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정윤주</dc:creator>
  <cp:lastModifiedBy>문디용</cp:lastModifiedBy>
  <cp:revision>271</cp:revision>
  <dcterms:created xsi:type="dcterms:W3CDTF">2001-07-18T23:57:34Z</dcterms:created>
  <dcterms:modified xsi:type="dcterms:W3CDTF">2010-05-18T18:16:13Z</dcterms:modified>
</cp:coreProperties>
</file>