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4" r:id="rId4"/>
    <p:sldId id="257" r:id="rId5"/>
    <p:sldId id="259" r:id="rId6"/>
    <p:sldId id="263" r:id="rId7"/>
    <p:sldId id="265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866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0EE3D-99E1-40DA-8257-E93043CBE267}" type="datetimeFigureOut">
              <a:rPr lang="ko-KR" altLang="en-US" smtClean="0"/>
              <a:pPr/>
              <a:t>2010-04-21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8789-9BD8-4419-B35A-C10B65ABE5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47928;&#46356;&#50857;\Desktop\&#54532;&#47196;&#49464;&#49905;&#48156;&#54364;\hangulcomposition2.av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contrast="-1000"/>
          </a:blip>
          <a:srcRect/>
          <a:stretch>
            <a:fillRect/>
          </a:stretch>
        </p:blipFill>
        <p:spPr bwMode="auto">
          <a:xfrm>
            <a:off x="285720" y="2428868"/>
            <a:ext cx="36480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04866" y="1814514"/>
            <a:ext cx="7839100" cy="1828800"/>
          </a:xfrm>
        </p:spPr>
        <p:txBody>
          <a:bodyPr>
            <a:normAutofit/>
          </a:bodyPr>
          <a:lstStyle/>
          <a:p>
            <a:r>
              <a:rPr lang="en-US" altLang="ko-K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Processing Project Plan</a:t>
            </a:r>
            <a:endParaRPr lang="ko-KR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138" y="5559998"/>
            <a:ext cx="2172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1">
                    <a:lumMod val="50000"/>
                  </a:schemeClr>
                </a:solidFill>
              </a:rPr>
              <a:t>20071583 </a:t>
            </a:r>
            <a:r>
              <a:rPr lang="ko-KR" altLang="en-US" sz="2000" dirty="0" smtClean="0">
                <a:solidFill>
                  <a:schemeClr val="bg1">
                    <a:lumMod val="50000"/>
                  </a:schemeClr>
                </a:solidFill>
              </a:rPr>
              <a:t>문지영</a:t>
            </a:r>
            <a:endParaRPr lang="ko-KR" alt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>
                <a:solidFill>
                  <a:srgbClr val="92D050"/>
                </a:solidFill>
              </a:rPr>
              <a:t>Contents</a:t>
            </a:r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 descr="Untitled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7" name="그림 6" descr="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  <p:sp>
        <p:nvSpPr>
          <p:cNvPr id="8" name="내용 개체 틀 5"/>
          <p:cNvSpPr>
            <a:spLocks noGrp="1"/>
          </p:cNvSpPr>
          <p:nvPr>
            <p:ph idx="1"/>
          </p:nvPr>
        </p:nvSpPr>
        <p:spPr>
          <a:xfrm>
            <a:off x="612648" y="1857364"/>
            <a:ext cx="8153400" cy="435771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3000" dirty="0" smtClean="0">
                <a:latin typeface="맑은 고딕" pitchFamily="50" charset="-127"/>
                <a:ea typeface="맑은 고딕" pitchFamily="50" charset="-127"/>
              </a:rPr>
              <a:t>Motive</a:t>
            </a:r>
          </a:p>
          <a:p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프로젝트 소개</a:t>
            </a:r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예상 화면</a:t>
            </a:r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세부 </a:t>
            </a:r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사항</a:t>
            </a:r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일</a:t>
            </a:r>
            <a:r>
              <a:rPr lang="ko-KR" altLang="en-US" sz="3000" dirty="0" smtClean="0">
                <a:latin typeface="맑은 고딕" pitchFamily="50" charset="-127"/>
                <a:ea typeface="맑은 고딕" pitchFamily="50" charset="-127"/>
              </a:rPr>
              <a:t>정</a:t>
            </a:r>
            <a:endParaRPr lang="en-US" altLang="ko-KR" sz="3000" dirty="0" smtClean="0">
              <a:latin typeface="맑은 고딕" pitchFamily="50" charset="-127"/>
              <a:ea typeface="맑은 고딕" pitchFamily="50" charset="-127"/>
            </a:endParaRPr>
          </a:p>
          <a:p>
            <a:pPr lvl="1">
              <a:buNone/>
            </a:pPr>
            <a:endParaRPr lang="ko-KR" altLang="en-US" sz="26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>
                <a:solidFill>
                  <a:srgbClr val="92D050"/>
                </a:solidFill>
              </a:rPr>
              <a:t>Motive</a:t>
            </a:r>
            <a:endParaRPr lang="ko-KR" altLang="en-US" dirty="0">
              <a:solidFill>
                <a:srgbClr val="92D050"/>
              </a:solidFill>
            </a:endParaRPr>
          </a:p>
        </p:txBody>
      </p:sp>
      <p:pic>
        <p:nvPicPr>
          <p:cNvPr id="6" name="hangulcomposition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lum bright="-4000"/>
          </a:blip>
          <a:stretch>
            <a:fillRect/>
          </a:stretch>
        </p:blipFill>
        <p:spPr>
          <a:xfrm>
            <a:off x="1928794" y="2039556"/>
            <a:ext cx="5376866" cy="4032650"/>
          </a:xfrm>
          <a:prstGeom prst="rect">
            <a:avLst/>
          </a:prstGeom>
          <a:ln w="50800">
            <a:noFill/>
          </a:ln>
          <a:effectLst>
            <a:outerShdw blurRad="165100" dist="76200" dir="12180000" algn="r" rotWithShape="0">
              <a:prstClr val="black">
                <a:alpha val="25000"/>
              </a:prstClr>
            </a:outerShdw>
          </a:effectLst>
        </p:spPr>
      </p:pic>
      <p:sp>
        <p:nvSpPr>
          <p:cNvPr id="4" name="직사각형 3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 descr="Untitled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7" name="그림 6" descr="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smtClean="0">
                <a:solidFill>
                  <a:srgbClr val="92D050"/>
                </a:solidFill>
              </a:rPr>
              <a:t>Project </a:t>
            </a:r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12648" y="1571612"/>
            <a:ext cx="8153400" cy="1714512"/>
          </a:xfrm>
        </p:spPr>
        <p:txBody>
          <a:bodyPr/>
          <a:lstStyle/>
          <a:p>
            <a:pPr>
              <a:buNone/>
            </a:pPr>
            <a:r>
              <a:rPr lang="en-US" altLang="ko-KR" sz="28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Camera </a:t>
            </a:r>
            <a:r>
              <a:rPr lang="ko-KR" altLang="en-US" sz="28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8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Bounce Ball</a:t>
            </a:r>
            <a:r>
              <a:rPr lang="ko-KR" altLang="en-US" sz="28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을 이용한 프로젝트 </a:t>
            </a:r>
            <a:endParaRPr lang="en-US" altLang="ko-KR" sz="2800" dirty="0" smtClean="0">
              <a:ln w="18415" cmpd="sng">
                <a:noFill/>
                <a:prstDash val="solid"/>
              </a:ln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공의 색을 </a:t>
            </a:r>
            <a:r>
              <a:rPr lang="en-US" altLang="ko-KR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random</a:t>
            </a: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함수로 </a:t>
            </a:r>
            <a:r>
              <a:rPr lang="en-US" altLang="ko-KR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Colorful</a:t>
            </a: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하게 표현</a:t>
            </a:r>
            <a:endParaRPr lang="en-US" altLang="ko-KR" sz="2000" dirty="0" smtClean="0">
              <a:ln w="18415" cmpd="sng">
                <a:noFill/>
                <a:prstDash val="solid"/>
              </a:ln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인식된 </a:t>
            </a:r>
            <a:r>
              <a:rPr lang="en-US" altLang="ko-KR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Object</a:t>
            </a: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의 외곽선 좌표 추출</a:t>
            </a:r>
            <a:endParaRPr lang="en-US" altLang="ko-KR" sz="2000" dirty="0" smtClean="0">
              <a:ln w="18415" cmpd="sng">
                <a:noFill/>
                <a:prstDash val="solid"/>
              </a:ln>
              <a:latin typeface="맑은 고딕" pitchFamily="50" charset="-127"/>
              <a:ea typeface="맑은 고딕" pitchFamily="50" charset="-127"/>
            </a:endParaRPr>
          </a:p>
          <a:p>
            <a:pPr lvl="1">
              <a:buFont typeface="Wingdings" pitchFamily="2" charset="2"/>
              <a:buChar char="Ø"/>
            </a:pPr>
            <a:r>
              <a:rPr lang="ko-KR" altLang="en-US" sz="2000" dirty="0" smtClean="0">
                <a:ln w="18415" cmpd="sng">
                  <a:noFill/>
                  <a:prstDash val="solid"/>
                </a:ln>
                <a:latin typeface="맑은 고딕" pitchFamily="50" charset="-127"/>
                <a:ea typeface="맑은 고딕" pitchFamily="50" charset="-127"/>
              </a:rPr>
              <a:t>추출된 좌표와 공의 충돌 처리</a:t>
            </a:r>
            <a:endParaRPr lang="en-US" altLang="ko-KR" sz="2000" dirty="0" smtClean="0">
              <a:ln w="18415" cmpd="sng">
                <a:noFill/>
                <a:prstDash val="solid"/>
              </a:ln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C:\Users\문디용\AppData\Local\Microsoft\Windows\Temporary Internet Files\Content.IE5\2QPOQHEO\MP90043083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643314"/>
            <a:ext cx="2857520" cy="2571768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643314"/>
            <a:ext cx="3071834" cy="26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직사각형 8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 descr="Untitled-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12" name="그림 11" descr="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05301" y="4643446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 smtClean="0">
                <a:solidFill>
                  <a:srgbClr val="7030A0"/>
                </a:solidFill>
              </a:rPr>
              <a:t>&amp;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000240"/>
            <a:ext cx="5357850" cy="408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5" name="타원 4"/>
          <p:cNvSpPr/>
          <p:nvPr/>
        </p:nvSpPr>
        <p:spPr>
          <a:xfrm>
            <a:off x="3571868" y="2571744"/>
            <a:ext cx="571504" cy="57150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286512" y="4286256"/>
            <a:ext cx="571504" cy="5715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4643438" y="2714620"/>
            <a:ext cx="571504" cy="57150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286116" y="5072074"/>
            <a:ext cx="571504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2643174" y="2500306"/>
            <a:ext cx="571504" cy="571504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6143636" y="2428868"/>
            <a:ext cx="571504" cy="57150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>
          <a:xfrm>
            <a:off x="571472" y="295260"/>
            <a:ext cx="8153400" cy="99060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92D050"/>
                </a:solidFill>
              </a:rPr>
              <a:t>예상 화면</a:t>
            </a:r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 descr="Untitled-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16" name="그림 15" descr="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0.06389 0.00243 0.12477 0.00313 0.18889 C 0.00469 0.18287 0.00747 0.17801 0.00938 0.17222 C 0.01268 0.1625 0.01059 0.16551 0.0125 0.15555 C 0.01459 0.14467 0.02014 0.12986 0.02709 0.12361 C 0.0283 0.11389 0.03334 0.1044 0.03334 0.09444 L 0.05105 0.03889 " pathEditMode="relative" ptsTypes="fffff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02813 0.15417 L -0.10417 -0.02361 L -0.15938 0.00417 L -0.05521 0.12361 " pathEditMode="relative" ptsTypes="A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-0.05624 0.44028 L -0.10417 0.37616 L -0.1625 0.42292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2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3959 0.06389 L 0.07604 -0.05139 " pathEditMode="relative" ptsTypes="A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4375 L -0.00625 0.16597 L -0.03854 0.09097 " pathEditMode="relative" ptsTypes="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01979 0.15972 L -0.05625 0.05278 " pathEditMode="relative" ptsTypes="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title"/>
          </p:nvPr>
        </p:nvSpPr>
        <p:spPr>
          <a:xfrm>
            <a:off x="571472" y="295260"/>
            <a:ext cx="8153400" cy="99060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92D050"/>
                </a:solidFill>
              </a:rPr>
              <a:t>세부 사항</a:t>
            </a:r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 descr="Untitled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16" name="그림 15" descr="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  <p:sp>
        <p:nvSpPr>
          <p:cNvPr id="17" name="내용 개체 틀 5"/>
          <p:cNvSpPr>
            <a:spLocks noGrp="1"/>
          </p:cNvSpPr>
          <p:nvPr>
            <p:ph idx="1"/>
          </p:nvPr>
        </p:nvSpPr>
        <p:spPr>
          <a:xfrm>
            <a:off x="612648" y="1571612"/>
            <a:ext cx="8153400" cy="478634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altLang="ko-KR" sz="27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Background </a:t>
            </a: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추출 </a:t>
            </a: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&amp; Capture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Foreground </a:t>
            </a: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에 인식된 </a:t>
            </a: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Object</a:t>
            </a: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Ball</a:t>
            </a: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이 충돌</a:t>
            </a:r>
            <a:endParaRPr lang="en-US" altLang="ko-KR" sz="27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충돌되지 않은 </a:t>
            </a:r>
            <a:r>
              <a:rPr lang="en-US" altLang="ko-KR" sz="2700" dirty="0" smtClean="0">
                <a:latin typeface="맑은 고딕" pitchFamily="50" charset="-127"/>
                <a:ea typeface="맑은 고딕" pitchFamily="50" charset="-127"/>
              </a:rPr>
              <a:t>Ball</a:t>
            </a:r>
            <a:r>
              <a:rPr lang="ko-KR" altLang="en-US" sz="2700" dirty="0" smtClean="0">
                <a:latin typeface="맑은 고딕" pitchFamily="50" charset="-127"/>
                <a:ea typeface="맑은 고딕" pitchFamily="50" charset="-127"/>
              </a:rPr>
              <a:t>은 밑으로 사라짐</a:t>
            </a:r>
            <a:endParaRPr lang="en-US" altLang="ko-KR" sz="27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7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title"/>
          </p:nvPr>
        </p:nvSpPr>
        <p:spPr>
          <a:xfrm>
            <a:off x="571472" y="295260"/>
            <a:ext cx="8153400" cy="99060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92D050"/>
                </a:solidFill>
              </a:rPr>
              <a:t>일 정</a:t>
            </a:r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0" y="0"/>
            <a:ext cx="9144000" cy="357166"/>
          </a:xfrm>
          <a:prstGeom prst="rect">
            <a:avLst/>
          </a:prstGeom>
          <a:solidFill>
            <a:schemeClr val="accent4">
              <a:alpha val="44000"/>
            </a:schemeClr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 descr="Untitled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-89597"/>
            <a:ext cx="1285852" cy="1089705"/>
          </a:xfrm>
          <a:prstGeom prst="rect">
            <a:avLst/>
          </a:prstGeom>
        </p:spPr>
      </p:pic>
      <p:pic>
        <p:nvPicPr>
          <p:cNvPr id="16" name="그림 15" descr="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09007" y="-80392"/>
            <a:ext cx="1106397" cy="937624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452565" y="1985852"/>
          <a:ext cx="6191269" cy="38720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19306"/>
                <a:gridCol w="714380"/>
                <a:gridCol w="714380"/>
                <a:gridCol w="714380"/>
                <a:gridCol w="642942"/>
                <a:gridCol w="642942"/>
                <a:gridCol w="642939"/>
              </a:tblGrid>
              <a:tr h="31006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 </a:t>
                      </a:r>
                      <a:r>
                        <a:rPr lang="en-US" altLang="ko-KR" dirty="0" smtClean="0"/>
                        <a:t>/ </a:t>
                      </a:r>
                      <a:r>
                        <a:rPr lang="ko-KR" altLang="en-US" dirty="0" smtClean="0"/>
                        <a:t>일정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주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월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r>
                        <a:rPr lang="ko-KR" altLang="en-US" dirty="0" smtClean="0"/>
                        <a:t>월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  <a:tr h="3100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2012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Bounce Ball </a:t>
                      </a:r>
                      <a:r>
                        <a:rPr lang="ko-KR" altLang="en-US" dirty="0" smtClean="0"/>
                        <a:t>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620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Background</a:t>
                      </a:r>
                      <a:r>
                        <a:rPr lang="en-US" altLang="ko-KR" baseline="0" dirty="0" smtClean="0"/>
                        <a:t> Buffer </a:t>
                      </a:r>
                      <a:r>
                        <a:rPr lang="ko-KR" altLang="en-US" baseline="0" dirty="0" smtClean="0"/>
                        <a:t>추출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620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Object </a:t>
                      </a:r>
                      <a:r>
                        <a:rPr lang="ko-KR" altLang="en-US" dirty="0" smtClean="0"/>
                        <a:t>좌표 추출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620120"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Collision </a:t>
                      </a:r>
                      <a:r>
                        <a:rPr lang="ko-KR" altLang="en-US" dirty="0" smtClean="0"/>
                        <a:t>구현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</a:tr>
              <a:tr h="6201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Integration &amp; Debug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오른쪽 화살표 8"/>
          <p:cNvSpPr/>
          <p:nvPr/>
        </p:nvSpPr>
        <p:spPr>
          <a:xfrm>
            <a:off x="3643306" y="2857496"/>
            <a:ext cx="576000" cy="288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4000496" y="3498190"/>
            <a:ext cx="576000" cy="288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4714876" y="4143380"/>
            <a:ext cx="928694" cy="288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5786446" y="4786322"/>
            <a:ext cx="1143008" cy="288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오른쪽 화살표 17"/>
          <p:cNvSpPr/>
          <p:nvPr/>
        </p:nvSpPr>
        <p:spPr>
          <a:xfrm>
            <a:off x="7000892" y="5427016"/>
            <a:ext cx="576000" cy="2880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643182"/>
            <a:ext cx="3309944" cy="1721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804866" y="2743208"/>
            <a:ext cx="78391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en-US" altLang="ko-KR" sz="3600" b="1" i="0" u="none" strike="noStrike" kern="1200" cap="all" spc="0" normalizeH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YOU</a:t>
            </a:r>
            <a:endParaRPr kumimoji="0" lang="ko-KR" altLang="en-US" sz="3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</TotalTime>
  <Words>98</Words>
  <Application>Microsoft Office PowerPoint</Application>
  <PresentationFormat>화면 슬라이드 쇼(4:3)</PresentationFormat>
  <Paragraphs>41</Paragraphs>
  <Slides>8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Processing Project Plan</vt:lpstr>
      <vt:lpstr>Contents</vt:lpstr>
      <vt:lpstr>Motive</vt:lpstr>
      <vt:lpstr>Project </vt:lpstr>
      <vt:lpstr>예상 화면</vt:lpstr>
      <vt:lpstr>세부 사항</vt:lpstr>
      <vt:lpstr>일 정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Project Plan</dc:title>
  <dc:creator>문디용</dc:creator>
  <cp:lastModifiedBy>문디용</cp:lastModifiedBy>
  <cp:revision>85</cp:revision>
  <dcterms:created xsi:type="dcterms:W3CDTF">2010-04-19T07:03:35Z</dcterms:created>
  <dcterms:modified xsi:type="dcterms:W3CDTF">2010-04-21T07:45:43Z</dcterms:modified>
</cp:coreProperties>
</file>