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62" r:id="rId7"/>
    <p:sldId id="264" r:id="rId8"/>
    <p:sldId id="263" r:id="rId9"/>
    <p:sldId id="260" r:id="rId10"/>
    <p:sldId id="265" r:id="rId11"/>
  </p:sldIdLst>
  <p:sldSz cx="9906000" cy="6858000" type="A4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CCFF99"/>
    <a:srgbClr val="33996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Objects="1">
      <p:cViewPr varScale="1">
        <p:scale>
          <a:sx n="121" d="100"/>
          <a:sy n="121" d="100"/>
        </p:scale>
        <p:origin x="-1434" y="-96"/>
      </p:cViewPr>
      <p:guideLst>
        <p:guide orient="horz" pos="188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 descr="beauty-crop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49276"/>
            <a:ext cx="9906000" cy="6048374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267" name="Rectangle 3"/>
          <p:cNvSpPr>
            <a:spLocks noChangeArrowheads="1"/>
          </p:cNvSpPr>
          <p:nvPr userDrawn="1"/>
        </p:nvSpPr>
        <p:spPr bwMode="auto">
          <a:xfrm>
            <a:off x="0" y="0"/>
            <a:ext cx="9906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r"/>
            <a:endParaRPr lang="en-US" altLang="ko-KR" sz="1800" i="1" dirty="0">
              <a:solidFill>
                <a:schemeClr val="bg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85670" y="3241678"/>
            <a:ext cx="3756030" cy="5445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Brick Broken Game</a:t>
            </a:r>
            <a:endParaRPr lang="ko-KR" altLang="en-US" dirty="0"/>
          </a:p>
        </p:txBody>
      </p:sp>
      <p:sp>
        <p:nvSpPr>
          <p:cNvPr id="11357" name="Line 93"/>
          <p:cNvSpPr>
            <a:spLocks noChangeShapeType="1"/>
          </p:cNvSpPr>
          <p:nvPr userDrawn="1"/>
        </p:nvSpPr>
        <p:spPr bwMode="auto">
          <a:xfrm>
            <a:off x="1755486" y="2816234"/>
            <a:ext cx="0" cy="635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11358" name="Line 94"/>
          <p:cNvSpPr>
            <a:spLocks noChangeShapeType="1"/>
          </p:cNvSpPr>
          <p:nvPr userDrawn="1"/>
        </p:nvSpPr>
        <p:spPr bwMode="auto">
          <a:xfrm>
            <a:off x="1753920" y="3170240"/>
            <a:ext cx="418309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11359" name="Line 95"/>
          <p:cNvSpPr>
            <a:spLocks noChangeShapeType="1"/>
          </p:cNvSpPr>
          <p:nvPr userDrawn="1"/>
        </p:nvSpPr>
        <p:spPr bwMode="auto">
          <a:xfrm>
            <a:off x="5953132" y="2816234"/>
            <a:ext cx="0" cy="635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753920" y="2585465"/>
            <a:ext cx="4183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i="1" dirty="0" smtClean="0">
                <a:solidFill>
                  <a:srgbClr val="FF0000"/>
                </a:solidFill>
              </a:rPr>
              <a:t>Project</a:t>
            </a:r>
            <a:r>
              <a:rPr lang="en-US" altLang="ko-KR" sz="3200" i="1" baseline="0" dirty="0" smtClean="0">
                <a:solidFill>
                  <a:srgbClr val="FF0000"/>
                </a:solidFill>
              </a:rPr>
              <a:t> Presentation</a:t>
            </a:r>
            <a:endParaRPr lang="ko-KR" altLang="en-US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02550" y="0"/>
            <a:ext cx="1708150" cy="61261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6513" y="0"/>
            <a:ext cx="4973637" cy="61261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89345" y="2708275"/>
            <a:ext cx="4321175" cy="3168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936875" y="2708275"/>
            <a:ext cx="2084388" cy="31686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73663" y="2708275"/>
            <a:ext cx="2084387" cy="31686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89345" y="2708275"/>
            <a:ext cx="4321175" cy="3168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34213" y="1341438"/>
            <a:ext cx="1520825" cy="45354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470150" y="1341438"/>
            <a:ext cx="4411663" cy="45354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6513" y="1196975"/>
            <a:ext cx="33401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69013" y="1196975"/>
            <a:ext cx="33416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6513" y="1196975"/>
            <a:ext cx="683418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906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597650"/>
            <a:ext cx="9906000" cy="26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9410700" y="6597650"/>
            <a:ext cx="4953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91E468FC-1F7B-4D9C-B500-1F12A05F8A97}" type="slidenum">
              <a:rPr lang="en-US" altLang="ko-KR" sz="1200" b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pPr algn="ctr"/>
              <a:t>‹#›</a:t>
            </a:fld>
            <a:endParaRPr lang="en-US" altLang="ko-KR" sz="1200" b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53225" y="0"/>
            <a:ext cx="2657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53" name="Line 29"/>
          <p:cNvSpPr>
            <a:spLocks noChangeShapeType="1"/>
          </p:cNvSpPr>
          <p:nvPr userDrawn="1"/>
        </p:nvSpPr>
        <p:spPr bwMode="auto">
          <a:xfrm>
            <a:off x="0" y="1422400"/>
            <a:ext cx="19304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054" name="Line 30"/>
          <p:cNvSpPr>
            <a:spLocks noChangeShapeType="1"/>
          </p:cNvSpPr>
          <p:nvPr userDrawn="1"/>
        </p:nvSpPr>
        <p:spPr bwMode="auto">
          <a:xfrm>
            <a:off x="1930400" y="549275"/>
            <a:ext cx="0" cy="6059488"/>
          </a:xfrm>
          <a:prstGeom prst="line">
            <a:avLst/>
          </a:prstGeom>
          <a:noFill/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2pPr>
      <a:lvl3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3pPr>
      <a:lvl4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4pPr>
      <a:lvl5pPr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5pPr>
      <a:lvl6pPr marL="4572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6pPr>
      <a:lvl7pPr marL="9144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7pPr>
      <a:lvl8pPr marL="13716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8pPr>
      <a:lvl9pPr marL="1828800" algn="r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bg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defRPr kumimoji="1" sz="12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defRPr kumimoji="1" sz="10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defRPr kumimoji="1" sz="9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341438"/>
            <a:ext cx="6084888" cy="52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313" name="Rectangle 25"/>
          <p:cNvSpPr>
            <a:spLocks noChangeArrowheads="1"/>
          </p:cNvSpPr>
          <p:nvPr userDrawn="1"/>
        </p:nvSpPr>
        <p:spPr bwMode="auto">
          <a:xfrm>
            <a:off x="0" y="0"/>
            <a:ext cx="990600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r"/>
            <a:endParaRPr lang="en-US" altLang="ko-KR" sz="1800" i="1" dirty="0">
              <a:solidFill>
                <a:schemeClr val="bg1"/>
              </a:solidFill>
            </a:endParaRPr>
          </a:p>
        </p:txBody>
      </p:sp>
      <p:sp>
        <p:nvSpPr>
          <p:cNvPr id="12328" name="Rectangle 40"/>
          <p:cNvSpPr>
            <a:spLocks noChangeArrowheads="1"/>
          </p:cNvSpPr>
          <p:nvPr userDrawn="1"/>
        </p:nvSpPr>
        <p:spPr bwMode="auto">
          <a:xfrm>
            <a:off x="0" y="6610350"/>
            <a:ext cx="9906000" cy="260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28" y="3214686"/>
            <a:ext cx="3756030" cy="544512"/>
          </a:xfrm>
        </p:spPr>
        <p:txBody>
          <a:bodyPr/>
          <a:lstStyle/>
          <a:p>
            <a:r>
              <a:rPr lang="en-US" altLang="ko-KR" dirty="0" smtClean="0"/>
              <a:t>Brick Broken Game</a:t>
            </a:r>
            <a:endParaRPr lang="en-US" altLang="ko-KR" dirty="0"/>
          </a:p>
        </p:txBody>
      </p:sp>
      <p:sp>
        <p:nvSpPr>
          <p:cNvPr id="3" name="TextBox 2"/>
          <p:cNvSpPr txBox="1"/>
          <p:nvPr/>
        </p:nvSpPr>
        <p:spPr>
          <a:xfrm>
            <a:off x="7096140" y="6193057"/>
            <a:ext cx="2809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</a:rPr>
              <a:t>20041624 </a:t>
            </a:r>
            <a:r>
              <a:rPr lang="ko-KR" altLang="en-US" dirty="0" smtClean="0">
                <a:solidFill>
                  <a:schemeClr val="bg1"/>
                </a:solidFill>
              </a:rPr>
              <a:t>이 대성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208" y="2401884"/>
            <a:ext cx="1911346" cy="527050"/>
          </a:xfrm>
        </p:spPr>
        <p:txBody>
          <a:bodyPr/>
          <a:lstStyle/>
          <a:p>
            <a:r>
              <a:rPr lang="en-US" altLang="ko-KR" dirty="0"/>
              <a:t>Contents</a:t>
            </a:r>
          </a:p>
        </p:txBody>
      </p:sp>
      <p:cxnSp>
        <p:nvCxnSpPr>
          <p:cNvPr id="5" name="직선 연결선 4"/>
          <p:cNvCxnSpPr/>
          <p:nvPr/>
        </p:nvCxnSpPr>
        <p:spPr bwMode="auto">
          <a:xfrm rot="16200000" flipH="1">
            <a:off x="3081050" y="3086371"/>
            <a:ext cx="1315008" cy="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1430" y="240188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소개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1430" y="2872825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기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1430" y="334376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문제점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소개</a:t>
            </a:r>
            <a:endParaRPr lang="en-US" altLang="ko-KR" dirty="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소개</a:t>
            </a:r>
            <a:endParaRPr lang="en-US" altLang="ko-KR" dirty="0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기</a:t>
            </a:r>
            <a:r>
              <a:rPr lang="ko-KR" altLang="en-US" dirty="0">
                <a:solidFill>
                  <a:schemeClr val="bg2"/>
                </a:solidFill>
              </a:rPr>
              <a:t>능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8422" y="1571612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Brick Broken Game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이란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?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64141" y="1611027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7" name="직사각형 16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0" name="그림 9" descr="벽돌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0058" y="2127537"/>
            <a:ext cx="2433641" cy="4016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기능</a:t>
            </a:r>
            <a:endParaRPr lang="en-US" altLang="ko-KR" dirty="0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기</a:t>
            </a:r>
            <a:r>
              <a:rPr lang="ko-KR" altLang="en-US" dirty="0"/>
              <a:t>능</a:t>
            </a:r>
            <a:endParaRPr lang="en-US" altLang="ko-KR" dirty="0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Brick Broken Game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의 기능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41" name="직사각형 40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0" name="그림 9" descr="벽돌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734" y="2126044"/>
            <a:ext cx="2434546" cy="4017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09860" y="239543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마우스 클릭으로 공을 발사</a:t>
            </a:r>
            <a:endParaRPr lang="ko-KR" altLang="en-US" b="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9860" y="2790632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패들에 공을 </a:t>
            </a:r>
            <a:r>
              <a:rPr lang="ko-KR" altLang="en-US" b="0" dirty="0" err="1" smtClean="0">
                <a:latin typeface="휴먼모음T" pitchFamily="18" charset="-127"/>
                <a:ea typeface="휴먼모음T" pitchFamily="18" charset="-127"/>
              </a:rPr>
              <a:t>팅겨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블록 깨기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9860" y="3185828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블록이 깨질 때 마다 패들의 사이즈 감소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9860" y="358102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공을 받아 치지 못했을 때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Game Over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09860" y="419166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블록을 모두 깼을 경우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Success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09860" y="2000240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게임 시작 시 블록색깔이 랜덤으로 생성</a:t>
            </a:r>
            <a:endParaRPr lang="ko-KR" altLang="en-US" b="0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기능</a:t>
            </a:r>
            <a:endParaRPr lang="en-US" altLang="ko-KR" dirty="0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기</a:t>
            </a:r>
            <a:r>
              <a:rPr lang="ko-KR" altLang="en-US" dirty="0"/>
              <a:t>능</a:t>
            </a:r>
            <a:endParaRPr lang="en-US" altLang="ko-KR" dirty="0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Brick Broken Game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의 기능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41" name="직사각형 40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6" name="그림 15" descr="벽돌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505" y="2126044"/>
            <a:ext cx="2434546" cy="4017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09860" y="239543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마우스 클릭으로 공을 발사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09860" y="2790632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패들에 공을 </a:t>
            </a:r>
            <a:r>
              <a:rPr lang="ko-KR" altLang="en-US" b="0" dirty="0" err="1" smtClean="0">
                <a:latin typeface="휴먼모음T" pitchFamily="18" charset="-127"/>
                <a:ea typeface="휴먼모음T" pitchFamily="18" charset="-127"/>
              </a:rPr>
              <a:t>팅겨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블록 깨기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9860" y="3185828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블록이 깨질 때 마다 패들의 사이즈 감소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09860" y="358102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공을 받아 치지 못했을 때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Game Over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9860" y="419166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블록을 모두 깼을 경우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Success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09860" y="2000240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게임 시작 시 블록색깔이 랜덤으로 생성</a:t>
            </a:r>
            <a:endParaRPr lang="ko-KR" altLang="en-US" b="0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기능</a:t>
            </a:r>
            <a:endParaRPr lang="en-US" altLang="ko-KR" dirty="0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기</a:t>
            </a:r>
            <a:r>
              <a:rPr lang="ko-KR" altLang="en-US" dirty="0"/>
              <a:t>능</a:t>
            </a:r>
            <a:endParaRPr lang="en-US" altLang="ko-KR" dirty="0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Brick Broken Game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의 기능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41" name="직사각형 40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7" name="그림 16" descr="벽돌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734" y="2127350"/>
            <a:ext cx="2434546" cy="4017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09860" y="239543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마우스 클릭으로 공을 발사</a:t>
            </a:r>
            <a:endParaRPr lang="ko-KR" altLang="en-US" b="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9860" y="2790632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패들에 공을 </a:t>
            </a:r>
            <a:r>
              <a:rPr lang="ko-KR" altLang="en-US" b="0" dirty="0" err="1" smtClean="0">
                <a:latin typeface="휴먼모음T" pitchFamily="18" charset="-127"/>
                <a:ea typeface="휴먼모음T" pitchFamily="18" charset="-127"/>
              </a:rPr>
              <a:t>팅겨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블록 깨기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9860" y="3185828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블록이 깨질 때 마다 패들의 사이즈 감소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09860" y="358102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공을 받아 치지 못했을 때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Game Over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9860" y="419166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블록을 모두 깼을 경우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Success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09860" y="2000240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게임 시작 시 블록색깔이 랜덤으로 생성</a:t>
            </a:r>
            <a:endParaRPr lang="ko-KR" altLang="en-US" b="0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기능</a:t>
            </a:r>
            <a:endParaRPr lang="en-US" altLang="ko-KR" dirty="0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기</a:t>
            </a:r>
            <a:r>
              <a:rPr lang="ko-KR" altLang="en-US" dirty="0"/>
              <a:t>능</a:t>
            </a:r>
            <a:endParaRPr lang="en-US" altLang="ko-KR" dirty="0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문제점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Brick Broken Game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의 기능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41" name="직사각형 40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17" name="그림 16" descr="벽돌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2505" y="2126044"/>
            <a:ext cx="2434546" cy="4017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09860" y="239543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마우스 클릭으로 공을 발사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09860" y="2790632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패들에 공을 </a:t>
            </a:r>
            <a:r>
              <a:rPr lang="ko-KR" altLang="en-US" b="0" dirty="0" err="1" smtClean="0">
                <a:latin typeface="휴먼모음T" pitchFamily="18" charset="-127"/>
                <a:ea typeface="휴먼모음T" pitchFamily="18" charset="-127"/>
              </a:rPr>
              <a:t>팅겨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블록 깨기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9860" y="3185828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블록이 깨질 때 마다 패들의 사이즈 감소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09860" y="358102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공을 받아 치지 못했을 때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Game Over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9860" y="419166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블록을 모두 깼을 경우 </a:t>
            </a:r>
            <a:r>
              <a:rPr lang="en-US" altLang="ko-KR" b="0" dirty="0" smtClean="0">
                <a:latin typeface="휴먼모음T" pitchFamily="18" charset="-127"/>
                <a:ea typeface="휴먼모음T" pitchFamily="18" charset="-127"/>
              </a:rPr>
              <a:t>Success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메시지 출력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09860" y="2000240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 </a:t>
            </a: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게임 시작 시 블록색깔이 랜덤으로 생성</a:t>
            </a:r>
            <a:endParaRPr lang="ko-KR" altLang="en-US" b="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6518" y="4869160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추가 기능 구현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762237" y="4908575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5" name="TextBox 24"/>
          <p:cNvSpPr txBox="1"/>
          <p:nvPr/>
        </p:nvSpPr>
        <p:spPr>
          <a:xfrm>
            <a:off x="2805494" y="5282044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b="0" dirty="0" smtClean="0">
                <a:latin typeface="휴먼모음T" pitchFamily="18" charset="-127"/>
                <a:ea typeface="휴먼모음T" pitchFamily="18" charset="-127"/>
              </a:rPr>
              <a:t>공이 블록에 부딪칠 경우 사운드 출력</a:t>
            </a:r>
            <a:endParaRPr lang="ko-KR" altLang="en-US" b="0" dirty="0" smtClean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ko-KR" altLang="en-US" dirty="0" smtClean="0"/>
              <a:t>문제점</a:t>
            </a:r>
            <a:endParaRPr lang="en-US" altLang="ko-KR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5216" y="1628775"/>
            <a:ext cx="164147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소개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5216" y="1917700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2"/>
                </a:solidFill>
              </a:rPr>
              <a:t>기능</a:t>
            </a:r>
            <a:endParaRPr lang="en-US" altLang="ko-KR" dirty="0">
              <a:solidFill>
                <a:schemeClr val="bg2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95216" y="2206625"/>
            <a:ext cx="1641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o-KR" altLang="en-US" dirty="0" smtClean="0"/>
              <a:t>문제점</a:t>
            </a:r>
            <a:endParaRPr lang="en-US" altLang="ko-KR" dirty="0"/>
          </a:p>
        </p:txBody>
      </p:sp>
      <p:sp>
        <p:nvSpPr>
          <p:cNvPr id="26" name="TextBox 25"/>
          <p:cNvSpPr txBox="1"/>
          <p:nvPr/>
        </p:nvSpPr>
        <p:spPr>
          <a:xfrm>
            <a:off x="2738422" y="1572201"/>
            <a:ext cx="4500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Brick Broken Game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의 개발시 문제점</a:t>
            </a:r>
            <a:endParaRPr lang="en-US" altLang="ko-KR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764141" y="1611616"/>
            <a:ext cx="45719" cy="2241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8" name="TextBox 27"/>
          <p:cNvSpPr txBox="1"/>
          <p:nvPr/>
        </p:nvSpPr>
        <p:spPr>
          <a:xfrm>
            <a:off x="2738422" y="1969179"/>
            <a:ext cx="59293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이벤트와 조건의 생각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패들에 공 튀기기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기능 추가 시 정상적인 작동이 안됨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시작 시 공과 패들의 위치 일치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블록을 깨면서 속도가 점점 빨라짐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블록의 위치 랜덤 생성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§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571480"/>
            <a:ext cx="9906000" cy="71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952736" y="2418702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0" dirty="0" smtClean="0">
                <a:latin typeface="휴먼모음T" pitchFamily="18" charset="-127"/>
                <a:ea typeface="휴먼모음T" pitchFamily="18" charset="-127"/>
              </a:rPr>
              <a:t>Q / A</a:t>
            </a:r>
            <a:endParaRPr lang="ko-KR" altLang="en-US" sz="12000" dirty="0"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299</Words>
  <Application>Microsoft Office PowerPoint</Application>
  <PresentationFormat>A4 용지(210x297mm)</PresentationFormat>
  <Paragraphs>75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기본 디자인</vt:lpstr>
      <vt:lpstr>디자인 사용자 지정</vt:lpstr>
      <vt:lpstr>Brick Broken Game</vt:lpstr>
      <vt:lpstr>Contents</vt:lpstr>
      <vt:lpstr>소개</vt:lpstr>
      <vt:lpstr>기능</vt:lpstr>
      <vt:lpstr>기능</vt:lpstr>
      <vt:lpstr>기능</vt:lpstr>
      <vt:lpstr>기능</vt:lpstr>
      <vt:lpstr>문제점</vt:lpstr>
      <vt:lpstr>슬라이드 9</vt:lpstr>
    </vt:vector>
  </TitlesOfParts>
  <Company>파워피티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이승일</dc:creator>
  <cp:lastModifiedBy>LDS</cp:lastModifiedBy>
  <cp:revision>38</cp:revision>
  <dcterms:created xsi:type="dcterms:W3CDTF">2002-02-07T03:45:57Z</dcterms:created>
  <dcterms:modified xsi:type="dcterms:W3CDTF">2010-06-16T02:00:27Z</dcterms:modified>
</cp:coreProperties>
</file>