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3" r:id="rId4"/>
    <p:sldId id="260" r:id="rId5"/>
    <p:sldId id="288" r:id="rId6"/>
    <p:sldId id="287" r:id="rId7"/>
    <p:sldId id="289" r:id="rId8"/>
    <p:sldId id="290" r:id="rId9"/>
    <p:sldId id="262" r:id="rId10"/>
    <p:sldId id="263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EAEAEA"/>
    <a:srgbClr val="000000"/>
    <a:srgbClr val="CC0000"/>
    <a:srgbClr val="46ACAE"/>
    <a:srgbClr val="7EA5D0"/>
    <a:srgbClr val="6E81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33655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743200"/>
            <a:ext cx="57150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AB894E85-F45D-4CD9-B84C-37783297A5C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239000" y="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2400" b="1" i="1">
                <a:solidFill>
                  <a:srgbClr val="CC0000"/>
                </a:solidFill>
                <a:latin typeface="Verdana" pitchFamily="34" charset="0"/>
                <a:ea typeface="굴림" charset="-127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C9473-AFA9-4B86-B312-904411908CF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377E-565B-4EAA-9FEB-0389B218A0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96200" cy="563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162800" y="152400"/>
            <a:ext cx="175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290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D3785F9-A832-4853-AC77-C8A177A2BB0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EE4DE-805A-4AD2-844C-1055A81CA17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F81FF-3545-4488-91FB-4ED66EF8E5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54F86-8E60-4F80-9E77-34338D6A03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9D3DB-F5C8-4803-950B-8A167BEA7F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55BB-0B2F-4F08-AD8E-8AF57EAA86B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CDFD-52F0-4062-9A1B-DCA935DC817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DD57-9D86-4F04-B86C-ABBC443DD3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031F7-D1A0-47F2-8F1E-D4DD629005B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63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ko-KR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162800" y="152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ea typeface="굴림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5563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ea typeface="굴림" charset="-127"/>
              </a:defRPr>
            </a:lvl1pPr>
          </a:lstStyle>
          <a:p>
            <a:fld id="{D7D400CA-C7DC-4F2A-9B8A-26AE0645CC3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5334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0" y="1143000"/>
            <a:ext cx="7086600" cy="22225"/>
            <a:chOff x="0" y="720"/>
            <a:chExt cx="4464" cy="14"/>
          </a:xfrm>
        </p:grpSpPr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 flipH="1">
              <a:off x="0" y="720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>
              <a:off x="0" y="734"/>
              <a:ext cx="19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이대성 그는 누구인가</a:t>
            </a:r>
            <a:r>
              <a:rPr lang="en-US" altLang="ko-KR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..</a:t>
            </a:r>
            <a:endParaRPr lang="en-US" altLang="ko-KR" b="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gray">
          <a:xfrm>
            <a:off x="7215174" y="6000768"/>
            <a:ext cx="192882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000000"/>
                </a:solidFill>
                <a:ea typeface="굴림" charset="-127"/>
              </a:rPr>
              <a:t>20041624 </a:t>
            </a:r>
            <a:r>
              <a:rPr lang="ko-KR" altLang="en-US" sz="1600" b="1" dirty="0" smtClean="0">
                <a:solidFill>
                  <a:srgbClr val="000000"/>
                </a:solidFill>
                <a:ea typeface="굴림" charset="-127"/>
              </a:rPr>
              <a:t>이 대성</a:t>
            </a:r>
            <a:endParaRPr lang="en-US" altLang="ko-KR" sz="1600" b="1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6986574" y="6076968"/>
            <a:ext cx="762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" name="그림 9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취업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그림 29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  <p:sp>
        <p:nvSpPr>
          <p:cNvPr id="31" name="Rectangle 6"/>
          <p:cNvSpPr>
            <a:spLocks noChangeArrowheads="1"/>
          </p:cNvSpPr>
          <p:nvPr/>
        </p:nvSpPr>
        <p:spPr bwMode="gray">
          <a:xfrm>
            <a:off x="428596" y="1722877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72" y="164305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앞으로의 목표</a:t>
            </a:r>
            <a:endParaRPr lang="ko-KR" altLang="en-US" b="1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gray">
          <a:xfrm>
            <a:off x="571472" y="2149934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224" y="207167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Mobile </a:t>
            </a:r>
            <a:r>
              <a:rPr lang="ko-KR" altLang="en-US" dirty="0" smtClean="0"/>
              <a:t>개발자</a:t>
            </a:r>
            <a:endParaRPr lang="ko-KR" altLang="en-US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gray">
          <a:xfrm>
            <a:off x="571472" y="2587524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24" y="25092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Web </a:t>
            </a:r>
            <a:r>
              <a:rPr lang="ko-KR" altLang="en-US" dirty="0" smtClean="0"/>
              <a:t>개발자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invGray">
          <a:xfrm>
            <a:off x="2895600" y="3505200"/>
            <a:ext cx="4343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그림 4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Contents</a:t>
            </a:r>
            <a:endParaRPr lang="en-US" altLang="ko-KR" dirty="0">
              <a:solidFill>
                <a:schemeClr val="accent1"/>
              </a:solidFill>
              <a:ea typeface="굴림" charset="-127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/>
          </a:p>
        </p:txBody>
      </p:sp>
      <p:grpSp>
        <p:nvGrpSpPr>
          <p:cNvPr id="87086" name="Group 46"/>
          <p:cNvGrpSpPr>
            <a:grpSpLocks/>
          </p:cNvGrpSpPr>
          <p:nvPr/>
        </p:nvGrpSpPr>
        <p:grpSpPr bwMode="auto">
          <a:xfrm>
            <a:off x="2133600" y="1845938"/>
            <a:ext cx="4724400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자기소개</a:t>
              </a:r>
              <a:endPara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charset="-127"/>
                </a:rPr>
                <a:t>1</a:t>
              </a:r>
            </a:p>
          </p:txBody>
        </p:sp>
      </p:grpSp>
      <p:grpSp>
        <p:nvGrpSpPr>
          <p:cNvPr id="87091" name="Group 51"/>
          <p:cNvGrpSpPr>
            <a:grpSpLocks/>
          </p:cNvGrpSpPr>
          <p:nvPr/>
        </p:nvGrpSpPr>
        <p:grpSpPr bwMode="auto">
          <a:xfrm>
            <a:off x="2133600" y="2641757"/>
            <a:ext cx="4724400" cy="685800"/>
            <a:chOff x="1296" y="1824"/>
            <a:chExt cx="2976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수업</a:t>
              </a:r>
              <a:endPara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charset="-127"/>
                </a:rPr>
                <a:t>2</a:t>
              </a:r>
            </a:p>
          </p:txBody>
        </p:sp>
      </p:grpSp>
      <p:grpSp>
        <p:nvGrpSpPr>
          <p:cNvPr id="87101" name="Group 61"/>
          <p:cNvGrpSpPr>
            <a:grpSpLocks/>
          </p:cNvGrpSpPr>
          <p:nvPr/>
        </p:nvGrpSpPr>
        <p:grpSpPr bwMode="auto">
          <a:xfrm>
            <a:off x="2133600" y="3437577"/>
            <a:ext cx="4724400" cy="685800"/>
            <a:chOff x="1296" y="1824"/>
            <a:chExt cx="2976" cy="432"/>
          </a:xfrm>
        </p:grpSpPr>
        <p:sp>
          <p:nvSpPr>
            <p:cNvPr id="87102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103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104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프로젝트</a:t>
              </a:r>
              <a:endPara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105" name="Text Box 6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 smtClean="0">
                  <a:solidFill>
                    <a:schemeClr val="bg1"/>
                  </a:solidFill>
                  <a:ea typeface="굴림" charset="-127"/>
                </a:rPr>
                <a:t>3</a:t>
              </a:r>
              <a:endParaRPr lang="en-US" altLang="ko-KR" sz="2400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36" name="Group 51"/>
          <p:cNvGrpSpPr>
            <a:grpSpLocks/>
          </p:cNvGrpSpPr>
          <p:nvPr/>
        </p:nvGrpSpPr>
        <p:grpSpPr bwMode="auto">
          <a:xfrm>
            <a:off x="2143108" y="4233397"/>
            <a:ext cx="4724400" cy="685800"/>
            <a:chOff x="1296" y="1824"/>
            <a:chExt cx="2976" cy="432"/>
          </a:xfrm>
        </p:grpSpPr>
        <p:sp>
          <p:nvSpPr>
            <p:cNvPr id="37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 dirty="0" smtClean="0">
                  <a:solidFill>
                    <a:srgbClr val="000000"/>
                  </a:solidFill>
                  <a:ea typeface="굴림" charset="-127"/>
                </a:rPr>
                <a:t>Processing</a:t>
              </a:r>
              <a:endParaRPr lang="en-US" altLang="ko-KR" b="1" dirty="0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40" name="Text Box 55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 smtClean="0">
                  <a:solidFill>
                    <a:schemeClr val="bg1"/>
                  </a:solidFill>
                  <a:ea typeface="굴림" charset="-127"/>
                </a:rPr>
                <a:t>4</a:t>
              </a:r>
              <a:endParaRPr lang="en-US" altLang="ko-KR" sz="2400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41" name="Group 56"/>
          <p:cNvGrpSpPr>
            <a:grpSpLocks/>
          </p:cNvGrpSpPr>
          <p:nvPr/>
        </p:nvGrpSpPr>
        <p:grpSpPr bwMode="auto">
          <a:xfrm>
            <a:off x="2143108" y="5029216"/>
            <a:ext cx="4724400" cy="685800"/>
            <a:chOff x="1296" y="1824"/>
            <a:chExt cx="2976" cy="432"/>
          </a:xfrm>
        </p:grpSpPr>
        <p:sp>
          <p:nvSpPr>
            <p:cNvPr id="42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취업</a:t>
              </a:r>
              <a:endPara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 smtClean="0">
                  <a:solidFill>
                    <a:schemeClr val="bg1"/>
                  </a:solidFill>
                  <a:ea typeface="굴림" charset="-127"/>
                </a:rPr>
                <a:t>5</a:t>
              </a:r>
              <a:endParaRPr lang="en-US" altLang="ko-KR" sz="2400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pic>
        <p:nvPicPr>
          <p:cNvPr id="46" name="그림 45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자기소개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428596" y="1714488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64305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대성 </a:t>
            </a:r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Lee </a:t>
            </a:r>
            <a:r>
              <a:rPr lang="en-US" altLang="ko-KR" b="1" dirty="0" err="1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Dae</a:t>
            </a:r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Sung 1985.05.01</a:t>
            </a:r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423834" y="2323874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25498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2004</a:t>
            </a:r>
            <a:r>
              <a:rPr lang="ko-KR" altLang="en-US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년도 동서대학교 입학</a:t>
            </a:r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423834" y="2941649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286692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2008</a:t>
            </a:r>
            <a:r>
              <a:rPr lang="ko-KR" altLang="en-US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년도 멀티미디어공학과 총대</a:t>
            </a:r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428596" y="3549201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34" y="3478864"/>
            <a:ext cx="42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UbSE</a:t>
            </a:r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연구회</a:t>
            </a:r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gray">
          <a:xfrm>
            <a:off x="428596" y="4772036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4702742"/>
            <a:ext cx="42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2009</a:t>
            </a:r>
            <a:r>
              <a:rPr lang="ko-KR" altLang="en-US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SCJP </a:t>
            </a:r>
            <a:r>
              <a:rPr lang="ko-KR" altLang="en-US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자격증 취득</a:t>
            </a:r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gray">
          <a:xfrm>
            <a:off x="428596" y="4160158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234" y="4090802"/>
            <a:ext cx="42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2009</a:t>
            </a:r>
            <a:r>
              <a:rPr lang="ko-KR" altLang="en-US" b="1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년도 멀티미디어공학과 학과 대표</a:t>
            </a:r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수업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62600" y="2714620"/>
            <a:ext cx="2286000" cy="36433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ko-KR" altLang="ko-KR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143000" y="2714620"/>
            <a:ext cx="2286000" cy="36433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ko-KR" altLang="ko-KR">
              <a:latin typeface="Verdana" pitchFamily="34" charset="0"/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ko-KR" alt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048000" y="1285860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100452" y="1538575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수업</a:t>
            </a:r>
            <a:endParaRPr lang="en-US" altLang="ko-KR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그림 20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28728" y="30003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들었던 수업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1352528" y="3431492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728" y="3370587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C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프로그래밍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8728" y="371125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C++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프로그래밍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gray">
          <a:xfrm>
            <a:off x="1357290" y="3788682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gray">
          <a:xfrm>
            <a:off x="1357290" y="4143380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8728" y="4051925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MFC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gray">
          <a:xfrm>
            <a:off x="1357290" y="4461117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8728" y="439259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데이터베이스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gray">
          <a:xfrm>
            <a:off x="1357290" y="4811489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28728" y="4733263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그래픽스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gray">
          <a:xfrm>
            <a:off x="1357290" y="5137615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728" y="507393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영상처리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gray">
          <a:xfrm>
            <a:off x="1357290" y="5440145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8728" y="537646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ASP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gray">
          <a:xfrm>
            <a:off x="1357290" y="5778699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28728" y="571501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멀티미디어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프로그래밍설계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5008" y="300037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latin typeface="맑은 고딕" pitchFamily="50" charset="-127"/>
                <a:ea typeface="맑은 고딕" pitchFamily="50" charset="-127"/>
              </a:rPr>
              <a:t>기억에 남는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수업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5857884" y="3426085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29322" y="335756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데이터베이스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gray">
          <a:xfrm>
            <a:off x="5857884" y="3721540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29322" y="364331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그래픽스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gray">
          <a:xfrm>
            <a:off x="5857884" y="4064187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29322" y="400050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멀티미디어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프로그래밍설계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00034" y="164305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스마트 오피스 관리 시스템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각종 센서를 이용한 상황인지 오피스 관리 시스템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(Mobile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관리자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428596" y="1722877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00846744" descr="EMB00000bec01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653" y="3429000"/>
            <a:ext cx="1383778" cy="2286016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100866960" descr="DRW00000bec01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29000"/>
            <a:ext cx="2786082" cy="2286016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5" name="_x100863352" descr="EMB00000bec01f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368" y="3429000"/>
            <a:ext cx="1382400" cy="2286016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428596" y="2414582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2354041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온도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₂,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인체감지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PC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관리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개발메인그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214554"/>
            <a:ext cx="5000660" cy="3857652"/>
          </a:xfrm>
          <a:prstGeom prst="rect">
            <a:avLst/>
          </a:prstGeom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 descr="무제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0034" y="164305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우리아이 안심 서비스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Mobile GPS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와 오픈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API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이용한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실시간 위치확인 서비스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428596" y="1722877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0034" y="164305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우리아이 안심 서비스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Mobile GPS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와 오픈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API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이용한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실시간 위치확인 서비스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428596" y="1722877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 descr="안전지역설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428868"/>
            <a:ext cx="6286512" cy="3484313"/>
          </a:xfrm>
          <a:prstGeom prst="rect">
            <a:avLst/>
          </a:prstGeom>
        </p:spPr>
      </p:pic>
      <p:pic>
        <p:nvPicPr>
          <p:cNvPr id="8" name="그림 7" descr="저장되었습니다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643446"/>
            <a:ext cx="799484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0034" y="164305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우리아이 안심 서비스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Mobile GPS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와 오픈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API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이용한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실시간 위치확인 서비스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428596" y="1722877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 descr="과거이동정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428868"/>
            <a:ext cx="6000792" cy="383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Processing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4" name="그림 23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357322" cy="428604"/>
          </a:xfrm>
          <a:prstGeom prst="rect">
            <a:avLst/>
          </a:prstGeom>
        </p:spPr>
      </p:pic>
      <p:sp>
        <p:nvSpPr>
          <p:cNvPr id="25" name="Rectangle 6"/>
          <p:cNvSpPr>
            <a:spLocks noChangeArrowheads="1"/>
          </p:cNvSpPr>
          <p:nvPr/>
        </p:nvSpPr>
        <p:spPr bwMode="gray">
          <a:xfrm>
            <a:off x="428596" y="1722877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72" y="164305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Processing </a:t>
            </a:r>
            <a:r>
              <a:rPr lang="ko-KR" altLang="en-US" b="1" dirty="0" smtClean="0"/>
              <a:t>을 이용한 프로젝트</a:t>
            </a:r>
            <a:endParaRPr lang="ko-KR" altLang="en-US" b="1" dirty="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>
            <a:off x="580996" y="2143116"/>
            <a:ext cx="76200" cy="2286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48" y="205953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PinBall</a:t>
            </a:r>
            <a:r>
              <a:rPr lang="en-US" altLang="ko-KR" b="1" dirty="0" smtClean="0"/>
              <a:t> Game</a:t>
            </a:r>
            <a:endParaRPr lang="ko-KR" altLang="en-US" b="1" dirty="0"/>
          </a:p>
        </p:txBody>
      </p:sp>
      <p:pic>
        <p:nvPicPr>
          <p:cNvPr id="8" name="그림 7" descr="핀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571744"/>
            <a:ext cx="4760945" cy="329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2l">
  <a:themeElements>
    <a:clrScheme name="01 2">
      <a:dk1>
        <a:srgbClr val="003366"/>
      </a:dk1>
      <a:lt1>
        <a:srgbClr val="FFFFFF"/>
      </a:lt1>
      <a:dk2>
        <a:srgbClr val="2E6272"/>
      </a:dk2>
      <a:lt2>
        <a:srgbClr val="B2B2B2"/>
      </a:lt2>
      <a:accent1>
        <a:srgbClr val="3984C9"/>
      </a:accent1>
      <a:accent2>
        <a:srgbClr val="77AE26"/>
      </a:accent2>
      <a:accent3>
        <a:srgbClr val="FFFFFF"/>
      </a:accent3>
      <a:accent4>
        <a:srgbClr val="002A56"/>
      </a:accent4>
      <a:accent5>
        <a:srgbClr val="AEC2E1"/>
      </a:accent5>
      <a:accent6>
        <a:srgbClr val="6B9D21"/>
      </a:accent6>
      <a:hlink>
        <a:srgbClr val="6E815B"/>
      </a:hlink>
      <a:folHlink>
        <a:srgbClr val="90A8B0"/>
      </a:folHlink>
    </a:clrScheme>
    <a:fontScheme name="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 1">
        <a:dk1>
          <a:srgbClr val="003366"/>
        </a:dk1>
        <a:lt1>
          <a:srgbClr val="FFFFFF"/>
        </a:lt1>
        <a:dk2>
          <a:srgbClr val="3C8196"/>
        </a:dk2>
        <a:lt2>
          <a:srgbClr val="B2B2B2"/>
        </a:lt2>
        <a:accent1>
          <a:srgbClr val="2C6AA2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CB9CE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2">
        <a:dk1>
          <a:srgbClr val="003366"/>
        </a:dk1>
        <a:lt1>
          <a:srgbClr val="FFFFFF"/>
        </a:lt1>
        <a:dk2>
          <a:srgbClr val="2E6272"/>
        </a:dk2>
        <a:lt2>
          <a:srgbClr val="B2B2B2"/>
        </a:lt2>
        <a:accent1>
          <a:srgbClr val="3984C9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EC2E1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3">
        <a:dk1>
          <a:srgbClr val="30311D"/>
        </a:dk1>
        <a:lt1>
          <a:srgbClr val="FFFFFF"/>
        </a:lt1>
        <a:dk2>
          <a:srgbClr val="4A5B1F"/>
        </a:dk2>
        <a:lt2>
          <a:srgbClr val="B2B2B2"/>
        </a:lt2>
        <a:accent1>
          <a:srgbClr val="90724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C6BCB0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cdb2004222l</Template>
  <TotalTime>163</TotalTime>
  <Words>165</Words>
  <Application>Microsoft Office PowerPoint</Application>
  <PresentationFormat>화면 슬라이드 쇼(4:3)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cdb2004222l</vt:lpstr>
      <vt:lpstr>이대성 그는 누구인가..</vt:lpstr>
      <vt:lpstr>Contents</vt:lpstr>
      <vt:lpstr>자기소개</vt:lpstr>
      <vt:lpstr>수업</vt:lpstr>
      <vt:lpstr> 프로젝트</vt:lpstr>
      <vt:lpstr> 프로젝트</vt:lpstr>
      <vt:lpstr> 프로젝트</vt:lpstr>
      <vt:lpstr> 프로젝트</vt:lpstr>
      <vt:lpstr>Processing</vt:lpstr>
      <vt:lpstr>취업</vt:lpstr>
      <vt:lpstr>슬라이드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LDS</dc:creator>
  <cp:lastModifiedBy>LDS</cp:lastModifiedBy>
  <cp:revision>26</cp:revision>
  <dcterms:created xsi:type="dcterms:W3CDTF">2010-03-20T10:22:49Z</dcterms:created>
  <dcterms:modified xsi:type="dcterms:W3CDTF">2010-05-17T00:48:01Z</dcterms:modified>
</cp:coreProperties>
</file>