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83" r:id="rId4"/>
    <p:sldId id="260" r:id="rId5"/>
    <p:sldId id="286" r:id="rId6"/>
    <p:sldId id="262" r:id="rId7"/>
    <p:sldId id="263" r:id="rId8"/>
    <p:sldId id="27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C0C0C0"/>
    <a:srgbClr val="EAEAEA"/>
    <a:srgbClr val="000000"/>
    <a:srgbClr val="CC0000"/>
    <a:srgbClr val="46ACAE"/>
    <a:srgbClr val="7EA5D0"/>
    <a:srgbClr val="6E815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495" autoAdjust="0"/>
    <p:restoredTop sz="94660" autoAdjust="0"/>
  </p:normalViewPr>
  <p:slideViewPr>
    <p:cSldViewPr>
      <p:cViewPr varScale="1">
        <p:scale>
          <a:sx n="100" d="100"/>
          <a:sy n="100" d="100"/>
        </p:scale>
        <p:origin x="-10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3365500"/>
            <a:ext cx="6019800" cy="596900"/>
          </a:xfrm>
        </p:spPr>
        <p:txBody>
          <a:bodyPr/>
          <a:lstStyle>
            <a:lvl1pPr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2743200"/>
            <a:ext cx="5715000" cy="533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부제목 스타일 편집</a:t>
            </a:r>
            <a:endParaRPr lang="en-US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>
                <a:latin typeface="Arial" charset="0"/>
                <a:ea typeface="굴림" charset="-127"/>
              </a:defRPr>
            </a:lvl1pPr>
          </a:lstStyle>
          <a:p>
            <a:endParaRPr lang="en-US" altLang="ko-K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 algn="ctr">
              <a:defRPr sz="1200">
                <a:latin typeface="Arial" charset="0"/>
              </a:defRPr>
            </a:lvl1pPr>
          </a:lstStyle>
          <a:p>
            <a:endParaRPr lang="en-US" altLang="ko-K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>
                <a:latin typeface="Arial" charset="0"/>
              </a:defRPr>
            </a:lvl1pPr>
          </a:lstStyle>
          <a:p>
            <a:fld id="{AB894E85-F45D-4CD9-B84C-37783297A5CB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7239000" y="0"/>
            <a:ext cx="153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2400" b="1" i="1">
                <a:solidFill>
                  <a:srgbClr val="CC0000"/>
                </a:solidFill>
                <a:latin typeface="Verdana" pitchFamily="34" charset="0"/>
                <a:ea typeface="굴림" charset="-127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C9473-AFA9-4B86-B312-904411908CF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7150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7150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2377E-565B-4EAA-9FEB-0389B218A0A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96200" cy="563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r>
              <a:rPr lang="ko-KR" altLang="en-US" smtClean="0"/>
              <a:t>표를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55637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7162800" y="152400"/>
            <a:ext cx="1752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429000" y="655637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1D3785F9-A832-4853-AC77-C8A177A2BB0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EE4DE-805A-4AD2-844C-1055A81CA17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F81FF-3545-4488-91FB-4ED66EF8E5D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54F86-8E60-4F80-9E77-34338D6A033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9D3DB-F5C8-4803-950B-8A167BEA7FA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E55BB-0B2F-4F08-AD8E-8AF57EAA86B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CCDFD-52F0-4062-9A1B-DCA935DC817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0DD57-9D86-4F04-B86C-ABBC443DD3A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031F7-D1A0-47F2-8F1E-D4DD629005B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478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altLang="ko-KR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55637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ko-KR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162800" y="152400"/>
            <a:ext cx="1752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  <a:ea typeface="굴림" charset="-127"/>
              </a:defRPr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429000" y="655637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+mn-lt"/>
                <a:ea typeface="굴림" charset="-127"/>
              </a:defRPr>
            </a:lvl1pPr>
          </a:lstStyle>
          <a:p>
            <a:fld id="{D7D400CA-C7DC-4F2A-9B8A-26AE0645CC32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533400"/>
            <a:ext cx="7696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altLang="ko-KR" smtClean="0"/>
          </a:p>
        </p:txBody>
      </p:sp>
      <p:grpSp>
        <p:nvGrpSpPr>
          <p:cNvPr id="1059" name="Group 35"/>
          <p:cNvGrpSpPr>
            <a:grpSpLocks/>
          </p:cNvGrpSpPr>
          <p:nvPr/>
        </p:nvGrpSpPr>
        <p:grpSpPr bwMode="auto">
          <a:xfrm>
            <a:off x="0" y="1143000"/>
            <a:ext cx="7086600" cy="22225"/>
            <a:chOff x="0" y="720"/>
            <a:chExt cx="4464" cy="14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flipH="1">
              <a:off x="0" y="720"/>
              <a:ext cx="44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>
              <a:off x="0" y="734"/>
              <a:ext cx="196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</a:rPr>
              <a:t>이대성 그는 누구인가</a:t>
            </a:r>
            <a:r>
              <a:rPr lang="en-US" altLang="ko-KR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</a:rPr>
              <a:t>..</a:t>
            </a:r>
            <a:endParaRPr lang="en-US" altLang="ko-KR" b="0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charset="-127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gray">
          <a:xfrm>
            <a:off x="7215174" y="6000768"/>
            <a:ext cx="1928826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1600" b="1" dirty="0" smtClean="0">
                <a:solidFill>
                  <a:srgbClr val="000000"/>
                </a:solidFill>
                <a:ea typeface="굴림" charset="-127"/>
              </a:rPr>
              <a:t>20041624 </a:t>
            </a:r>
            <a:r>
              <a:rPr lang="ko-KR" altLang="en-US" sz="1600" b="1" dirty="0" smtClean="0">
                <a:solidFill>
                  <a:srgbClr val="000000"/>
                </a:solidFill>
                <a:ea typeface="굴림" charset="-127"/>
              </a:rPr>
              <a:t>이 대성</a:t>
            </a:r>
            <a:endParaRPr lang="en-US" altLang="ko-KR" sz="1600" b="1" dirty="0">
              <a:solidFill>
                <a:srgbClr val="000000"/>
              </a:solidFill>
              <a:ea typeface="굴림" charset="-127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gray">
          <a:xfrm>
            <a:off x="6986574" y="6076968"/>
            <a:ext cx="76200" cy="22860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10" name="그림 9" descr="무제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0"/>
            <a:ext cx="1357322" cy="4286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Contents</a:t>
            </a:r>
            <a:endParaRPr lang="en-US" altLang="ko-KR" dirty="0">
              <a:solidFill>
                <a:schemeClr val="accent1"/>
              </a:solidFill>
              <a:ea typeface="굴림" charset="-127"/>
            </a:endParaRP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ko-KR" altLang="ko-KR"/>
          </a:p>
        </p:txBody>
      </p:sp>
      <p:grpSp>
        <p:nvGrpSpPr>
          <p:cNvPr id="87086" name="Group 46"/>
          <p:cNvGrpSpPr>
            <a:grpSpLocks/>
          </p:cNvGrpSpPr>
          <p:nvPr/>
        </p:nvGrpSpPr>
        <p:grpSpPr bwMode="auto">
          <a:xfrm>
            <a:off x="2133600" y="1845938"/>
            <a:ext cx="4724400" cy="685800"/>
            <a:chOff x="1296" y="1824"/>
            <a:chExt cx="2976" cy="432"/>
          </a:xfrm>
        </p:grpSpPr>
        <p:sp>
          <p:nvSpPr>
            <p:cNvPr id="87087" name="AutoShape 4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tint val="21176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7088" name="AutoShape 4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7089" name="Text Box 49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ko-KR" altLang="en-US" b="1" dirty="0" smtClean="0">
                  <a:solidFill>
                    <a:srgbClr val="000000"/>
                  </a:solidFill>
                  <a:latin typeface="맑은 고딕" pitchFamily="50" charset="-127"/>
                  <a:ea typeface="맑은 고딕" pitchFamily="50" charset="-127"/>
                </a:rPr>
                <a:t>자기소개</a:t>
              </a:r>
              <a:endParaRPr lang="en-US" altLang="ko-KR" b="1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87090" name="Text Box 50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ko-KR" sz="2400">
                  <a:solidFill>
                    <a:schemeClr val="bg1"/>
                  </a:solidFill>
                  <a:ea typeface="굴림" charset="-127"/>
                </a:rPr>
                <a:t>1</a:t>
              </a:r>
            </a:p>
          </p:txBody>
        </p:sp>
      </p:grpSp>
      <p:grpSp>
        <p:nvGrpSpPr>
          <p:cNvPr id="87091" name="Group 51"/>
          <p:cNvGrpSpPr>
            <a:grpSpLocks/>
          </p:cNvGrpSpPr>
          <p:nvPr/>
        </p:nvGrpSpPr>
        <p:grpSpPr bwMode="auto">
          <a:xfrm>
            <a:off x="2133600" y="2641757"/>
            <a:ext cx="4724400" cy="685800"/>
            <a:chOff x="1296" y="1824"/>
            <a:chExt cx="2976" cy="432"/>
          </a:xfrm>
        </p:grpSpPr>
        <p:sp>
          <p:nvSpPr>
            <p:cNvPr id="87092" name="AutoShape 52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21176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7093" name="AutoShape 5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7094" name="Text Box 54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ko-KR" altLang="en-US" b="1" dirty="0" smtClean="0">
                  <a:solidFill>
                    <a:srgbClr val="000000"/>
                  </a:solidFill>
                  <a:latin typeface="맑은 고딕" pitchFamily="50" charset="-127"/>
                  <a:ea typeface="맑은 고딕" pitchFamily="50" charset="-127"/>
                </a:rPr>
                <a:t>수업</a:t>
              </a:r>
              <a:endParaRPr lang="en-US" altLang="ko-KR" b="1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87095" name="Text Box 55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ko-KR" sz="2400">
                  <a:solidFill>
                    <a:schemeClr val="bg1"/>
                  </a:solidFill>
                  <a:ea typeface="굴림" charset="-127"/>
                </a:rPr>
                <a:t>2</a:t>
              </a:r>
            </a:p>
          </p:txBody>
        </p:sp>
      </p:grpSp>
      <p:grpSp>
        <p:nvGrpSpPr>
          <p:cNvPr id="87101" name="Group 61"/>
          <p:cNvGrpSpPr>
            <a:grpSpLocks/>
          </p:cNvGrpSpPr>
          <p:nvPr/>
        </p:nvGrpSpPr>
        <p:grpSpPr bwMode="auto">
          <a:xfrm>
            <a:off x="2133600" y="3437577"/>
            <a:ext cx="4724400" cy="685800"/>
            <a:chOff x="1296" y="1824"/>
            <a:chExt cx="2976" cy="432"/>
          </a:xfrm>
        </p:grpSpPr>
        <p:sp>
          <p:nvSpPr>
            <p:cNvPr id="87102" name="AutoShape 62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tint val="21176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7103" name="AutoShape 6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7104" name="Text Box 64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ko-KR" altLang="en-US" b="1" dirty="0" smtClean="0">
                  <a:solidFill>
                    <a:srgbClr val="000000"/>
                  </a:solidFill>
                  <a:latin typeface="맑은 고딕" pitchFamily="50" charset="-127"/>
                  <a:ea typeface="맑은 고딕" pitchFamily="50" charset="-127"/>
                </a:rPr>
                <a:t>프로젝트</a:t>
              </a:r>
              <a:endParaRPr lang="en-US" altLang="ko-KR" b="1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87105" name="Text Box 65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ko-KR" sz="2400" dirty="0" smtClean="0">
                  <a:solidFill>
                    <a:schemeClr val="bg1"/>
                  </a:solidFill>
                  <a:ea typeface="굴림" charset="-127"/>
                </a:rPr>
                <a:t>3</a:t>
              </a:r>
              <a:endParaRPr lang="en-US" altLang="ko-KR" sz="2400" dirty="0">
                <a:solidFill>
                  <a:schemeClr val="bg1"/>
                </a:solidFill>
                <a:ea typeface="굴림" charset="-127"/>
              </a:endParaRPr>
            </a:p>
          </p:txBody>
        </p:sp>
      </p:grpSp>
      <p:grpSp>
        <p:nvGrpSpPr>
          <p:cNvPr id="36" name="Group 51"/>
          <p:cNvGrpSpPr>
            <a:grpSpLocks/>
          </p:cNvGrpSpPr>
          <p:nvPr/>
        </p:nvGrpSpPr>
        <p:grpSpPr bwMode="auto">
          <a:xfrm>
            <a:off x="2143108" y="4233397"/>
            <a:ext cx="4724400" cy="685800"/>
            <a:chOff x="1296" y="1824"/>
            <a:chExt cx="2976" cy="432"/>
          </a:xfrm>
        </p:grpSpPr>
        <p:sp>
          <p:nvSpPr>
            <p:cNvPr id="37" name="AutoShape 52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21176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8" name="AutoShape 5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9" name="Text Box 54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ko-KR" b="1" dirty="0" smtClean="0">
                  <a:solidFill>
                    <a:srgbClr val="000000"/>
                  </a:solidFill>
                  <a:ea typeface="굴림" charset="-127"/>
                </a:rPr>
                <a:t>Processing</a:t>
              </a:r>
              <a:endParaRPr lang="en-US" altLang="ko-KR" b="1" dirty="0">
                <a:solidFill>
                  <a:srgbClr val="000000"/>
                </a:solidFill>
                <a:ea typeface="굴림" charset="-127"/>
              </a:endParaRPr>
            </a:p>
          </p:txBody>
        </p:sp>
        <p:sp>
          <p:nvSpPr>
            <p:cNvPr id="40" name="Text Box 55"/>
            <p:cNvSpPr txBox="1">
              <a:spLocks noChangeArrowheads="1"/>
            </p:cNvSpPr>
            <p:nvPr/>
          </p:nvSpPr>
          <p:spPr bwMode="gray">
            <a:xfrm>
              <a:off x="1392" y="1886"/>
              <a:ext cx="22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ko-KR" sz="2400" dirty="0" smtClean="0">
                  <a:solidFill>
                    <a:schemeClr val="bg1"/>
                  </a:solidFill>
                  <a:ea typeface="굴림" charset="-127"/>
                </a:rPr>
                <a:t>4</a:t>
              </a:r>
              <a:endParaRPr lang="en-US" altLang="ko-KR" sz="2400" dirty="0">
                <a:solidFill>
                  <a:schemeClr val="bg1"/>
                </a:solidFill>
                <a:ea typeface="굴림" charset="-127"/>
              </a:endParaRPr>
            </a:p>
          </p:txBody>
        </p:sp>
      </p:grpSp>
      <p:grpSp>
        <p:nvGrpSpPr>
          <p:cNvPr id="41" name="Group 56"/>
          <p:cNvGrpSpPr>
            <a:grpSpLocks/>
          </p:cNvGrpSpPr>
          <p:nvPr/>
        </p:nvGrpSpPr>
        <p:grpSpPr bwMode="auto">
          <a:xfrm>
            <a:off x="2143108" y="5029216"/>
            <a:ext cx="4724400" cy="685800"/>
            <a:chOff x="1296" y="1824"/>
            <a:chExt cx="2976" cy="432"/>
          </a:xfrm>
        </p:grpSpPr>
        <p:sp>
          <p:nvSpPr>
            <p:cNvPr id="42" name="AutoShape 5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21176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43" name="AutoShape 5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44" name="Text Box 59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ko-KR" altLang="en-US" b="1" dirty="0" smtClean="0">
                  <a:solidFill>
                    <a:srgbClr val="000000"/>
                  </a:solidFill>
                  <a:latin typeface="맑은 고딕" pitchFamily="50" charset="-127"/>
                  <a:ea typeface="맑은 고딕" pitchFamily="50" charset="-127"/>
                </a:rPr>
                <a:t>취업</a:t>
              </a:r>
              <a:endParaRPr lang="en-US" altLang="ko-KR" b="1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5" name="Text Box 60"/>
            <p:cNvSpPr txBox="1">
              <a:spLocks noChangeArrowheads="1"/>
            </p:cNvSpPr>
            <p:nvPr/>
          </p:nvSpPr>
          <p:spPr bwMode="gray">
            <a:xfrm>
              <a:off x="1392" y="1886"/>
              <a:ext cx="22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ko-KR" sz="2400" dirty="0" smtClean="0">
                  <a:solidFill>
                    <a:schemeClr val="bg1"/>
                  </a:solidFill>
                  <a:ea typeface="굴림" charset="-127"/>
                </a:rPr>
                <a:t>5</a:t>
              </a:r>
              <a:endParaRPr lang="en-US" altLang="ko-KR" sz="2400" dirty="0">
                <a:solidFill>
                  <a:schemeClr val="bg1"/>
                </a:solidFill>
                <a:ea typeface="굴림" charset="-127"/>
              </a:endParaRPr>
            </a:p>
          </p:txBody>
        </p:sp>
      </p:grpSp>
      <p:pic>
        <p:nvPicPr>
          <p:cNvPr id="46" name="그림 45" descr="무제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0"/>
            <a:ext cx="1357322" cy="4286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자기소개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6" name="그림 5" descr="무제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0"/>
            <a:ext cx="1357322" cy="428604"/>
          </a:xfrm>
          <a:prstGeom prst="rect">
            <a:avLst/>
          </a:prstGeom>
        </p:spPr>
      </p:pic>
      <p:sp>
        <p:nvSpPr>
          <p:cNvPr id="9" name="Rectangle 6"/>
          <p:cNvSpPr>
            <a:spLocks noChangeArrowheads="1"/>
          </p:cNvSpPr>
          <p:nvPr/>
        </p:nvSpPr>
        <p:spPr bwMode="gray">
          <a:xfrm>
            <a:off x="428596" y="1714488"/>
            <a:ext cx="76200" cy="228600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 b="1" dirty="0">
              <a:solidFill>
                <a:schemeClr val="tx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72" y="1643050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tx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이 대성 </a:t>
            </a:r>
            <a:r>
              <a:rPr lang="en-US" altLang="ko-KR" b="1" dirty="0" smtClean="0">
                <a:solidFill>
                  <a:schemeClr val="tx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Lee </a:t>
            </a:r>
            <a:r>
              <a:rPr lang="en-US" altLang="ko-KR" b="1" dirty="0" err="1" smtClean="0">
                <a:solidFill>
                  <a:schemeClr val="tx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Dae</a:t>
            </a:r>
            <a:r>
              <a:rPr lang="en-US" altLang="ko-KR" b="1" dirty="0" smtClean="0">
                <a:solidFill>
                  <a:schemeClr val="tx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Sung 1985.05.01</a:t>
            </a:r>
            <a:endParaRPr lang="ko-KR" altLang="en-US" b="1" dirty="0">
              <a:solidFill>
                <a:schemeClr val="tx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gray">
          <a:xfrm>
            <a:off x="423834" y="2357430"/>
            <a:ext cx="76200" cy="228600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 b="1" dirty="0">
              <a:solidFill>
                <a:schemeClr val="tx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472" y="2281945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tx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2004</a:t>
            </a:r>
            <a:r>
              <a:rPr lang="ko-KR" altLang="en-US" b="1" dirty="0" smtClean="0">
                <a:solidFill>
                  <a:schemeClr val="tx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년도 동서대학교 입학</a:t>
            </a:r>
            <a:endParaRPr lang="ko-KR" altLang="en-US" b="1" dirty="0">
              <a:solidFill>
                <a:schemeClr val="tx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gray">
          <a:xfrm>
            <a:off x="423834" y="3000372"/>
            <a:ext cx="76200" cy="228600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 b="1" dirty="0">
              <a:solidFill>
                <a:schemeClr val="tx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472" y="2920840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tx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2008</a:t>
            </a:r>
            <a:r>
              <a:rPr lang="ko-KR" altLang="en-US" b="1" dirty="0" smtClean="0">
                <a:solidFill>
                  <a:schemeClr val="tx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년도 멀티미디어공학과 총대</a:t>
            </a:r>
            <a:endParaRPr lang="ko-KR" altLang="en-US" b="1" dirty="0">
              <a:solidFill>
                <a:schemeClr val="tx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gray">
          <a:xfrm>
            <a:off x="428596" y="3629028"/>
            <a:ext cx="76200" cy="228600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 b="1" dirty="0">
              <a:solidFill>
                <a:schemeClr val="tx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6234" y="3559734"/>
            <a:ext cx="421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tx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2009</a:t>
            </a:r>
            <a:r>
              <a:rPr lang="ko-KR" altLang="en-US" b="1" dirty="0" smtClean="0">
                <a:solidFill>
                  <a:schemeClr val="tx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년도 멀티미디어공학과 학과 대표</a:t>
            </a:r>
            <a:endParaRPr lang="ko-KR" altLang="en-US" b="1" dirty="0">
              <a:solidFill>
                <a:schemeClr val="tx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gray">
          <a:xfrm>
            <a:off x="428596" y="4271970"/>
            <a:ext cx="76200" cy="228600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 b="1" dirty="0">
              <a:solidFill>
                <a:schemeClr val="tx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472" y="4202676"/>
            <a:ext cx="421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err="1" smtClean="0">
                <a:solidFill>
                  <a:schemeClr val="tx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UbSE</a:t>
            </a:r>
            <a:r>
              <a:rPr lang="en-US" altLang="ko-KR" b="1" dirty="0" smtClean="0">
                <a:solidFill>
                  <a:schemeClr val="tx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1" dirty="0" smtClean="0">
                <a:solidFill>
                  <a:schemeClr val="tx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연구회</a:t>
            </a:r>
            <a:endParaRPr lang="ko-KR" altLang="en-US" b="1" dirty="0">
              <a:solidFill>
                <a:schemeClr val="tx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수업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9635" name="AutoShape 3"/>
          <p:cNvSpPr>
            <a:spLocks noChangeArrowheads="1"/>
          </p:cNvSpPr>
          <p:nvPr/>
        </p:nvSpPr>
        <p:spPr bwMode="auto">
          <a:xfrm>
            <a:off x="5562600" y="2714620"/>
            <a:ext cx="2286000" cy="3643338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ko-KR" altLang="ko-KR">
              <a:latin typeface="Verdana" pitchFamily="34" charset="0"/>
            </a:endParaRPr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1143000" y="2714620"/>
            <a:ext cx="2286000" cy="3643338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ko-KR" altLang="ko-KR">
              <a:latin typeface="Verdana" pitchFamily="34" charset="0"/>
            </a:endParaRPr>
          </a:p>
        </p:txBody>
      </p:sp>
      <p:sp>
        <p:nvSpPr>
          <p:cNvPr id="69639" name="Freeform 7"/>
          <p:cNvSpPr>
            <a:spLocks/>
          </p:cNvSpPr>
          <p:nvPr/>
        </p:nvSpPr>
        <p:spPr bwMode="gray">
          <a:xfrm>
            <a:off x="3222625" y="3074988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9640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071813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9641" name="Freeform 9"/>
          <p:cNvSpPr>
            <a:spLocks/>
          </p:cNvSpPr>
          <p:nvPr/>
        </p:nvSpPr>
        <p:spPr bwMode="gray">
          <a:xfrm flipH="1">
            <a:off x="4875213" y="3074988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endParaRPr lang="ko-KR" altLang="en-US" b="1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pSp>
        <p:nvGrpSpPr>
          <p:cNvPr id="69642" name="Group 10"/>
          <p:cNvGrpSpPr>
            <a:grpSpLocks/>
          </p:cNvGrpSpPr>
          <p:nvPr/>
        </p:nvGrpSpPr>
        <p:grpSpPr bwMode="auto">
          <a:xfrm>
            <a:off x="3048000" y="1285860"/>
            <a:ext cx="2998788" cy="1601788"/>
            <a:chOff x="1997" y="1314"/>
            <a:chExt cx="1889" cy="1009"/>
          </a:xfrm>
        </p:grpSpPr>
        <p:grpSp>
          <p:nvGrpSpPr>
            <p:cNvPr id="69643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69644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69645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69646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ko-KR" altLang="en-US"/>
            </a:p>
          </p:txBody>
        </p:sp>
        <p:sp>
          <p:nvSpPr>
            <p:cNvPr id="69647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ko-KR" altLang="en-US"/>
            </a:p>
          </p:txBody>
        </p:sp>
        <p:sp>
          <p:nvSpPr>
            <p:cNvPr id="69648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ko-KR" altLang="en-US"/>
            </a:p>
          </p:txBody>
        </p:sp>
        <p:sp>
          <p:nvSpPr>
            <p:cNvPr id="69649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ko-KR" altLang="en-US"/>
            </a:p>
          </p:txBody>
        </p:sp>
      </p:grp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4100452" y="1538575"/>
            <a:ext cx="80021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ko-KR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수업</a:t>
            </a:r>
            <a:endParaRPr lang="en-US" altLang="ko-KR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1" name="그림 20" descr="무제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0"/>
            <a:ext cx="1357322" cy="428604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428728" y="300037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들었던 수업</a:t>
            </a:r>
            <a:endParaRPr lang="ko-KR" altLang="en-US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gray">
          <a:xfrm>
            <a:off x="1352528" y="3431492"/>
            <a:ext cx="76200" cy="228600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 b="1" dirty="0">
              <a:solidFill>
                <a:schemeClr val="tx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28728" y="3370587"/>
            <a:ext cx="1714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C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프로그래밍</a:t>
            </a:r>
            <a:endParaRPr lang="ko-KR" altLang="en-US" sz="16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428728" y="3711256"/>
            <a:ext cx="1785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C++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프로그래밍</a:t>
            </a:r>
            <a:endParaRPr lang="ko-KR" altLang="en-US" sz="16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gray">
          <a:xfrm>
            <a:off x="1357290" y="3788682"/>
            <a:ext cx="76200" cy="228600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 b="1" dirty="0">
              <a:solidFill>
                <a:schemeClr val="tx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Rectangle 6"/>
          <p:cNvSpPr>
            <a:spLocks noChangeArrowheads="1"/>
          </p:cNvSpPr>
          <p:nvPr/>
        </p:nvSpPr>
        <p:spPr bwMode="gray">
          <a:xfrm>
            <a:off x="1357290" y="4143380"/>
            <a:ext cx="76200" cy="228600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 b="1" dirty="0">
              <a:solidFill>
                <a:schemeClr val="tx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28728" y="4051925"/>
            <a:ext cx="1785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MFC </a:t>
            </a:r>
            <a:endParaRPr lang="ko-KR" altLang="en-US" sz="16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Rectangle 6"/>
          <p:cNvSpPr>
            <a:spLocks noChangeArrowheads="1"/>
          </p:cNvSpPr>
          <p:nvPr/>
        </p:nvSpPr>
        <p:spPr bwMode="gray">
          <a:xfrm>
            <a:off x="1357290" y="4461117"/>
            <a:ext cx="76200" cy="228600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 b="1" dirty="0">
              <a:solidFill>
                <a:schemeClr val="tx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28728" y="4392594"/>
            <a:ext cx="1785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데이터베이스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sz="16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2" name="Rectangle 6"/>
          <p:cNvSpPr>
            <a:spLocks noChangeArrowheads="1"/>
          </p:cNvSpPr>
          <p:nvPr/>
        </p:nvSpPr>
        <p:spPr bwMode="gray">
          <a:xfrm>
            <a:off x="1357290" y="4811489"/>
            <a:ext cx="76200" cy="228600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 b="1" dirty="0">
              <a:solidFill>
                <a:schemeClr val="tx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28728" y="4733263"/>
            <a:ext cx="1785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그래픽스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sz="16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4" name="Rectangle 6"/>
          <p:cNvSpPr>
            <a:spLocks noChangeArrowheads="1"/>
          </p:cNvSpPr>
          <p:nvPr/>
        </p:nvSpPr>
        <p:spPr bwMode="gray">
          <a:xfrm>
            <a:off x="1357290" y="5137615"/>
            <a:ext cx="76200" cy="228600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 b="1" dirty="0">
              <a:solidFill>
                <a:schemeClr val="tx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428728" y="5073932"/>
            <a:ext cx="1785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영상처리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sz="16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6" name="Rectangle 6"/>
          <p:cNvSpPr>
            <a:spLocks noChangeArrowheads="1"/>
          </p:cNvSpPr>
          <p:nvPr/>
        </p:nvSpPr>
        <p:spPr bwMode="gray">
          <a:xfrm>
            <a:off x="1357290" y="5440145"/>
            <a:ext cx="76200" cy="228600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 b="1" dirty="0">
              <a:solidFill>
                <a:schemeClr val="tx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428728" y="5376462"/>
            <a:ext cx="1785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ASP </a:t>
            </a:r>
            <a:endParaRPr lang="ko-KR" altLang="en-US" sz="16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8" name="Rectangle 6"/>
          <p:cNvSpPr>
            <a:spLocks noChangeArrowheads="1"/>
          </p:cNvSpPr>
          <p:nvPr/>
        </p:nvSpPr>
        <p:spPr bwMode="gray">
          <a:xfrm>
            <a:off x="1357290" y="5778699"/>
            <a:ext cx="76200" cy="228600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 b="1" dirty="0">
              <a:solidFill>
                <a:schemeClr val="tx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428728" y="5715016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멀티미디어</a:t>
            </a: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프로그래밍설계</a:t>
            </a:r>
            <a:endParaRPr lang="ko-KR" altLang="en-US" sz="16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15008" y="300037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smtClean="0">
                <a:latin typeface="맑은 고딕" pitchFamily="50" charset="-127"/>
                <a:ea typeface="맑은 고딕" pitchFamily="50" charset="-127"/>
              </a:rPr>
              <a:t>기억에 남는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수업</a:t>
            </a:r>
            <a:endParaRPr lang="ko-KR" altLang="en-US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gray">
          <a:xfrm>
            <a:off x="5857884" y="3426085"/>
            <a:ext cx="76200" cy="228600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 b="1" dirty="0">
              <a:solidFill>
                <a:schemeClr val="tx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929322" y="3357562"/>
            <a:ext cx="1785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데이터베이스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sz="16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9" name="Rectangle 6"/>
          <p:cNvSpPr>
            <a:spLocks noChangeArrowheads="1"/>
          </p:cNvSpPr>
          <p:nvPr/>
        </p:nvSpPr>
        <p:spPr bwMode="gray">
          <a:xfrm>
            <a:off x="5857884" y="3721540"/>
            <a:ext cx="76200" cy="228600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 b="1" dirty="0">
              <a:solidFill>
                <a:schemeClr val="tx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929322" y="3643314"/>
            <a:ext cx="1785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그래픽스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sz="16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7" name="Rectangle 6"/>
          <p:cNvSpPr>
            <a:spLocks noChangeArrowheads="1"/>
          </p:cNvSpPr>
          <p:nvPr/>
        </p:nvSpPr>
        <p:spPr bwMode="gray">
          <a:xfrm>
            <a:off x="5857884" y="4064187"/>
            <a:ext cx="76200" cy="228600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 b="1" dirty="0">
              <a:solidFill>
                <a:schemeClr val="tx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929322" y="4000504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멀티미디어</a:t>
            </a: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프로그래밍설계</a:t>
            </a:r>
            <a:endParaRPr lang="ko-KR" altLang="en-US" sz="1600" b="1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프로젝트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6" name="그림 25" descr="무제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0"/>
            <a:ext cx="1357322" cy="428604"/>
          </a:xfrm>
          <a:prstGeom prst="rect">
            <a:avLst/>
          </a:prstGeom>
        </p:spPr>
      </p:pic>
      <p:sp>
        <p:nvSpPr>
          <p:cNvPr id="34" name="모서리가 둥근 직사각형 33"/>
          <p:cNvSpPr/>
          <p:nvPr/>
        </p:nvSpPr>
        <p:spPr bwMode="auto">
          <a:xfrm>
            <a:off x="785786" y="1714488"/>
            <a:ext cx="6643734" cy="1857388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1071538" y="1500174"/>
            <a:ext cx="2143140" cy="428628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완성한 프로젝트</a:t>
            </a:r>
            <a:endParaRPr kumimoji="0" lang="ko-KR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모서리가 둥근 직사각형 36"/>
          <p:cNvSpPr/>
          <p:nvPr/>
        </p:nvSpPr>
        <p:spPr bwMode="auto">
          <a:xfrm>
            <a:off x="785786" y="4214818"/>
            <a:ext cx="6643734" cy="1857388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1071538" y="4000504"/>
            <a:ext cx="2143140" cy="428628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rPr>
              <a:t>진행중인 프로젝트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142976" y="2071678"/>
            <a:ext cx="557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스마트 오피스 관리 시스템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–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각종 센서를 이용한 상황인지 오피스 관리 시스템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(Mobile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관리자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 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42976" y="4714884"/>
            <a:ext cx="557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우리아이 안심 서비스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– Mobile GPS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와 오픈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API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를 이용한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실시간 위치확인 서비스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Processing</a:t>
            </a:r>
            <a:endParaRPr lang="en-US" altLang="ko-KR" dirty="0">
              <a:ea typeface="굴림" charset="-127"/>
            </a:endParaRPr>
          </a:p>
        </p:txBody>
      </p:sp>
      <p:pic>
        <p:nvPicPr>
          <p:cNvPr id="24" name="그림 23" descr="무제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0"/>
            <a:ext cx="1357322" cy="428604"/>
          </a:xfrm>
          <a:prstGeom prst="rect">
            <a:avLst/>
          </a:prstGeom>
        </p:spPr>
      </p:pic>
      <p:sp>
        <p:nvSpPr>
          <p:cNvPr id="25" name="Rectangle 6"/>
          <p:cNvSpPr>
            <a:spLocks noChangeArrowheads="1"/>
          </p:cNvSpPr>
          <p:nvPr/>
        </p:nvSpPr>
        <p:spPr bwMode="gray">
          <a:xfrm>
            <a:off x="428596" y="1722877"/>
            <a:ext cx="76200" cy="228600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 b="1" dirty="0">
              <a:solidFill>
                <a:schemeClr val="tx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1472" y="1643050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Processing </a:t>
            </a:r>
            <a:r>
              <a:rPr lang="ko-KR" altLang="en-US" b="1" dirty="0" smtClean="0"/>
              <a:t>을 이용한 프로젝트</a:t>
            </a:r>
            <a:endParaRPr lang="ko-KR" altLang="en-US" b="1" dirty="0"/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gray">
          <a:xfrm>
            <a:off x="580996" y="2143116"/>
            <a:ext cx="76200" cy="228600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 b="1" dirty="0">
              <a:solidFill>
                <a:schemeClr val="tx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4348" y="2059536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Mobile</a:t>
            </a:r>
            <a:r>
              <a:rPr lang="ko-KR" altLang="en-US" b="1" dirty="0" smtClean="0"/>
              <a:t>을 이용한 </a:t>
            </a:r>
            <a:r>
              <a:rPr lang="en-US" altLang="ko-KR" b="1" dirty="0" smtClean="0"/>
              <a:t>Processing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Company Logo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취업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30" name="그림 29" descr="무제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0"/>
            <a:ext cx="1357322" cy="428604"/>
          </a:xfrm>
          <a:prstGeom prst="rect">
            <a:avLst/>
          </a:prstGeom>
        </p:spPr>
      </p:pic>
      <p:sp>
        <p:nvSpPr>
          <p:cNvPr id="31" name="Rectangle 6"/>
          <p:cNvSpPr>
            <a:spLocks noChangeArrowheads="1"/>
          </p:cNvSpPr>
          <p:nvPr/>
        </p:nvSpPr>
        <p:spPr bwMode="gray">
          <a:xfrm>
            <a:off x="428596" y="1722877"/>
            <a:ext cx="76200" cy="228600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 b="1" dirty="0">
              <a:solidFill>
                <a:schemeClr val="tx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1472" y="1643050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앞으로의 목표</a:t>
            </a:r>
            <a:endParaRPr lang="ko-KR" altLang="en-US" b="1" dirty="0"/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gray">
          <a:xfrm>
            <a:off x="571472" y="2149934"/>
            <a:ext cx="76200" cy="228600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 b="1" dirty="0">
              <a:solidFill>
                <a:schemeClr val="tx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57224" y="207167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Mobile </a:t>
            </a:r>
            <a:r>
              <a:rPr lang="ko-KR" altLang="en-US" dirty="0" smtClean="0"/>
              <a:t>개발자</a:t>
            </a:r>
            <a:endParaRPr lang="ko-KR" altLang="en-US" dirty="0"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gray">
          <a:xfrm>
            <a:off x="571472" y="2587524"/>
            <a:ext cx="76200" cy="228600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 b="1" dirty="0">
              <a:solidFill>
                <a:schemeClr val="tx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57224" y="250926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Web </a:t>
            </a:r>
            <a:r>
              <a:rPr lang="ko-KR" altLang="en-US" dirty="0" smtClean="0"/>
              <a:t>개발자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1" name="WordArt 5"/>
          <p:cNvSpPr>
            <a:spLocks noChangeArrowheads="1" noChangeShapeType="1" noTextEdit="1"/>
          </p:cNvSpPr>
          <p:nvPr/>
        </p:nvSpPr>
        <p:spPr bwMode="invGray">
          <a:xfrm>
            <a:off x="2895600" y="3505200"/>
            <a:ext cx="4343400" cy="533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ko-KR" sz="3600" b="1" kern="1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Thank You !</a:t>
            </a:r>
            <a:endParaRPr lang="ko-KR" altLang="en-US" sz="3600" b="1" kern="10">
              <a:ln w="19050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5" name="그림 4" descr="무제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0"/>
            <a:ext cx="1357322" cy="4286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 animBg="1"/>
    </p:bldLst>
  </p:timing>
</p:sld>
</file>

<file path=ppt/theme/theme1.xml><?xml version="1.0" encoding="utf-8"?>
<a:theme xmlns:a="http://schemas.openxmlformats.org/drawingml/2006/main" name="cdb2004222l">
  <a:themeElements>
    <a:clrScheme name="01 2">
      <a:dk1>
        <a:srgbClr val="003366"/>
      </a:dk1>
      <a:lt1>
        <a:srgbClr val="FFFFFF"/>
      </a:lt1>
      <a:dk2>
        <a:srgbClr val="2E6272"/>
      </a:dk2>
      <a:lt2>
        <a:srgbClr val="B2B2B2"/>
      </a:lt2>
      <a:accent1>
        <a:srgbClr val="3984C9"/>
      </a:accent1>
      <a:accent2>
        <a:srgbClr val="77AE26"/>
      </a:accent2>
      <a:accent3>
        <a:srgbClr val="FFFFFF"/>
      </a:accent3>
      <a:accent4>
        <a:srgbClr val="002A56"/>
      </a:accent4>
      <a:accent5>
        <a:srgbClr val="AEC2E1"/>
      </a:accent5>
      <a:accent6>
        <a:srgbClr val="6B9D21"/>
      </a:accent6>
      <a:hlink>
        <a:srgbClr val="6E815B"/>
      </a:hlink>
      <a:folHlink>
        <a:srgbClr val="90A8B0"/>
      </a:folHlink>
    </a:clrScheme>
    <a:fontScheme name="0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1 1">
        <a:dk1>
          <a:srgbClr val="003366"/>
        </a:dk1>
        <a:lt1>
          <a:srgbClr val="FFFFFF"/>
        </a:lt1>
        <a:dk2>
          <a:srgbClr val="3C8196"/>
        </a:dk2>
        <a:lt2>
          <a:srgbClr val="B2B2B2"/>
        </a:lt2>
        <a:accent1>
          <a:srgbClr val="2C6AA2"/>
        </a:accent1>
        <a:accent2>
          <a:srgbClr val="77AE26"/>
        </a:accent2>
        <a:accent3>
          <a:srgbClr val="FFFFFF"/>
        </a:accent3>
        <a:accent4>
          <a:srgbClr val="002A56"/>
        </a:accent4>
        <a:accent5>
          <a:srgbClr val="ACB9CE"/>
        </a:accent5>
        <a:accent6>
          <a:srgbClr val="6B9D21"/>
        </a:accent6>
        <a:hlink>
          <a:srgbClr val="6E815B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 2">
        <a:dk1>
          <a:srgbClr val="003366"/>
        </a:dk1>
        <a:lt1>
          <a:srgbClr val="FFFFFF"/>
        </a:lt1>
        <a:dk2>
          <a:srgbClr val="2E6272"/>
        </a:dk2>
        <a:lt2>
          <a:srgbClr val="B2B2B2"/>
        </a:lt2>
        <a:accent1>
          <a:srgbClr val="3984C9"/>
        </a:accent1>
        <a:accent2>
          <a:srgbClr val="77AE26"/>
        </a:accent2>
        <a:accent3>
          <a:srgbClr val="FFFFFF"/>
        </a:accent3>
        <a:accent4>
          <a:srgbClr val="002A56"/>
        </a:accent4>
        <a:accent5>
          <a:srgbClr val="AEC2E1"/>
        </a:accent5>
        <a:accent6>
          <a:srgbClr val="6B9D21"/>
        </a:accent6>
        <a:hlink>
          <a:srgbClr val="6E815B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 3">
        <a:dk1>
          <a:srgbClr val="30311D"/>
        </a:dk1>
        <a:lt1>
          <a:srgbClr val="FFFFFF"/>
        </a:lt1>
        <a:dk2>
          <a:srgbClr val="4A5B1F"/>
        </a:dk2>
        <a:lt2>
          <a:srgbClr val="B2B2B2"/>
        </a:lt2>
        <a:accent1>
          <a:srgbClr val="907242"/>
        </a:accent1>
        <a:accent2>
          <a:srgbClr val="93B75F"/>
        </a:accent2>
        <a:accent3>
          <a:srgbClr val="FFFFFF"/>
        </a:accent3>
        <a:accent4>
          <a:srgbClr val="272817"/>
        </a:accent4>
        <a:accent5>
          <a:srgbClr val="C6BCB0"/>
        </a:accent5>
        <a:accent6>
          <a:srgbClr val="85A655"/>
        </a:accent6>
        <a:hlink>
          <a:srgbClr val="557B97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cdb2004222l</Template>
  <TotalTime>127</TotalTime>
  <Words>120</Words>
  <Application>Microsoft Office PowerPoint</Application>
  <PresentationFormat>화면 슬라이드 쇼(4:3)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cdb2004222l</vt:lpstr>
      <vt:lpstr>이대성 그는 누구인가..</vt:lpstr>
      <vt:lpstr>Contents</vt:lpstr>
      <vt:lpstr>자기소개</vt:lpstr>
      <vt:lpstr>수업</vt:lpstr>
      <vt:lpstr> 프로젝트</vt:lpstr>
      <vt:lpstr>Processing</vt:lpstr>
      <vt:lpstr>취업</vt:lpstr>
      <vt:lpstr>슬라이드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LDS</dc:creator>
  <cp:lastModifiedBy>pc33</cp:lastModifiedBy>
  <cp:revision>19</cp:revision>
  <dcterms:created xsi:type="dcterms:W3CDTF">2010-03-20T10:22:49Z</dcterms:created>
  <dcterms:modified xsi:type="dcterms:W3CDTF">2010-03-24T01:23:56Z</dcterms:modified>
</cp:coreProperties>
</file>