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59" r:id="rId4"/>
    <p:sldId id="282" r:id="rId5"/>
    <p:sldId id="278" r:id="rId6"/>
    <p:sldId id="280" r:id="rId7"/>
    <p:sldId id="281" r:id="rId8"/>
    <p:sldId id="279" r:id="rId9"/>
    <p:sldId id="284" r:id="rId10"/>
    <p:sldId id="283" r:id="rId11"/>
    <p:sldId id="27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CA5D8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1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12979-9785-4719-B3FA-A31B738A7A50}" type="datetimeFigureOut">
              <a:rPr lang="ko-KR" altLang="en-US" smtClean="0"/>
              <a:pPr/>
              <a:t>2010-03-24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EC226-1D97-491D-9F8A-660375364E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AutoShape 34"/>
          <p:cNvSpPr>
            <a:spLocks noChangeArrowheads="1"/>
          </p:cNvSpPr>
          <p:nvPr/>
        </p:nvSpPr>
        <p:spPr bwMode="gray">
          <a:xfrm flipH="1">
            <a:off x="684213" y="4494213"/>
            <a:ext cx="647700" cy="444500"/>
          </a:xfrm>
          <a:prstGeom prst="homePlate">
            <a:avLst>
              <a:gd name="adj" fmla="val 36429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gray">
          <a:xfrm flipH="1">
            <a:off x="914400" y="4495800"/>
            <a:ext cx="647700" cy="449263"/>
          </a:xfrm>
          <a:prstGeom prst="homePlate">
            <a:avLst>
              <a:gd name="adj" fmla="val 36042"/>
            </a:avLst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1204913" y="4495800"/>
            <a:ext cx="7939087" cy="471488"/>
            <a:chOff x="759" y="2832"/>
            <a:chExt cx="5001" cy="297"/>
          </a:xfrm>
        </p:grpSpPr>
        <p:sp>
          <p:nvSpPr>
            <p:cNvPr id="3114" name="Rectangle 42"/>
            <p:cNvSpPr>
              <a:spLocks noChangeArrowheads="1"/>
            </p:cNvSpPr>
            <p:nvPr userDrawn="1"/>
          </p:nvSpPr>
          <p:spPr bwMode="gray">
            <a:xfrm>
              <a:off x="953" y="2832"/>
              <a:ext cx="4807" cy="29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16" name="AutoShape 44"/>
            <p:cNvSpPr>
              <a:spLocks noChangeArrowheads="1"/>
            </p:cNvSpPr>
            <p:nvPr userDrawn="1"/>
          </p:nvSpPr>
          <p:spPr bwMode="gray">
            <a:xfrm flipH="1">
              <a:off x="759" y="2832"/>
              <a:ext cx="393" cy="288"/>
            </a:xfrm>
            <a:prstGeom prst="homePlate">
              <a:avLst>
                <a:gd name="adj" fmla="val 34115"/>
              </a:avLst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85800" y="3033713"/>
            <a:ext cx="7239000" cy="13716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effectLst/>
              </a:defRPr>
            </a:lvl1pPr>
          </a:lstStyle>
          <a:p>
            <a:fld id="{57D0D1B0-13B4-4D95-9B7A-8E0ED31EBA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02500" y="304800"/>
            <a:ext cx="146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2800" b="1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4505325"/>
            <a:ext cx="7543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945F2-B92F-4650-BA70-55B0FEA663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2023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202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80BD6-1DA9-42C7-8926-677974C9B9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048000" y="648335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E2EF89A3-1A25-4BC7-8E57-A6348C8693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39F39-1CBE-4A38-B181-BF382C5F612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E3D63-32A5-4DE5-84B0-25D97E32E5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DCCB3-4F1E-4AB7-8817-CFA9846557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5142F-2F49-48C0-9859-EEFCCC95DC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C603D-16F8-4032-A639-75B7BA7498B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77376-ED9A-4F0F-85B7-D594D99214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7C7B1-EFE5-4DAF-8947-F1AF240C5CE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53630-DFA7-4813-9A63-76E6FFDBB75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250825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ltGray">
          <a:xfrm>
            <a:off x="8859838" y="0"/>
            <a:ext cx="284162" cy="68849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ltGray">
          <a:xfrm rot="10800000" flipH="1">
            <a:off x="83534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5" name="AutoShape 31"/>
          <p:cNvSpPr>
            <a:spLocks noChangeArrowheads="1"/>
          </p:cNvSpPr>
          <p:nvPr/>
        </p:nvSpPr>
        <p:spPr bwMode="ltGray">
          <a:xfrm rot="10800000" flipH="1">
            <a:off x="7896225" y="0"/>
            <a:ext cx="685800" cy="7556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00066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gray">
          <a:xfrm rot="10800000" flipH="1">
            <a:off x="7604125" y="0"/>
            <a:ext cx="549275" cy="755650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3886200" y="0"/>
            <a:ext cx="3825875" cy="758825"/>
          </a:xfrm>
          <a:prstGeom prst="rect">
            <a:avLst/>
          </a:prstGeom>
          <a:gradFill rotWithShape="1">
            <a:gsLst>
              <a:gs pos="0">
                <a:srgbClr val="6CA5D8">
                  <a:gamma/>
                  <a:tint val="0"/>
                  <a:invGamma/>
                </a:srgbClr>
              </a:gs>
              <a:gs pos="100000">
                <a:srgbClr val="6CA5D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10800000" flipH="1">
            <a:off x="7477125" y="0"/>
            <a:ext cx="676275" cy="752475"/>
          </a:xfrm>
          <a:prstGeom prst="homePlate">
            <a:avLst>
              <a:gd name="adj" fmla="val 25000"/>
            </a:avLst>
          </a:prstGeom>
          <a:solidFill>
            <a:srgbClr val="6CA5D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0" y="11113"/>
          <a:ext cx="3910013" cy="3757612"/>
        </p:xfrm>
        <a:graphic>
          <a:graphicData uri="http://schemas.openxmlformats.org/presentationml/2006/ole">
            <p:oleObj spid="_x0000_s1052" name="Image" r:id="rId15" imgW="5320635" imgH="5168254" progId="">
              <p:embed/>
            </p:oleObj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22238"/>
            <a:ext cx="7467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0" y="648335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굴림" charset="-127"/>
              </a:defRPr>
            </a:lvl1pPr>
          </a:lstStyle>
          <a:p>
            <a:fld id="{62AB6546-30E0-449F-8E36-4D8D56EB88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6600" dirty="0">
                <a:ea typeface="굴림" charset="-127"/>
              </a:rPr>
              <a:t>Template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b="0" dirty="0">
                <a:ea typeface="굴림" charset="-127"/>
              </a:rPr>
              <a:t>www.themegallery.com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" y="2909888"/>
            <a:ext cx="268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 b="1" i="1" dirty="0">
                <a:solidFill>
                  <a:schemeClr val="hlink"/>
                </a:solidFill>
                <a:latin typeface="Verdana" pitchFamily="34" charset="0"/>
                <a:ea typeface="굴림" charset="-127"/>
              </a:rPr>
              <a:t>PowerPoint</a:t>
            </a:r>
          </a:p>
        </p:txBody>
      </p:sp>
      <p:pic>
        <p:nvPicPr>
          <p:cNvPr id="2055" name="Picture 7" descr="C:\Documents and Settings\Lobo\바탕 화면\그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0" y="164305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굴림" charset="-127"/>
                <a:cs typeface="+mj-cs"/>
              </a:rPr>
              <a:t>Self Introduction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0" y="4357694"/>
            <a:ext cx="3500430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굴림" charset="-127"/>
                <a:cs typeface="+mj-cs"/>
              </a:rPr>
              <a:t>20041564</a:t>
            </a:r>
            <a:r>
              <a:rPr kumimoji="0" lang="en-US" altLang="ko-KR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굴림" charset="-127"/>
                <a:cs typeface="+mj-cs"/>
              </a:rPr>
              <a:t> </a:t>
            </a:r>
            <a:r>
              <a:rPr kumimoji="0" lang="ko-KR" alt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굴림" charset="-127"/>
                <a:cs typeface="+mj-cs"/>
              </a:rPr>
              <a:t>백선재</a:t>
            </a:r>
            <a:endParaRPr kumimoji="0" lang="en-US" altLang="ko-KR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824788" cy="4852987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Android</a:t>
            </a:r>
          </a:p>
          <a:p>
            <a:pPr lvl="1">
              <a:lnSpc>
                <a:spcPct val="150000"/>
              </a:lnSpc>
            </a:pPr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안드로이드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플랫폼 프로그래밍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80000"/>
              </a:lnSpc>
            </a:pPr>
            <a:endParaRPr lang="en-US" altLang="ko-KR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젝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5885" y="78579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785794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계 획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white">
          <a:xfrm>
            <a:off x="2438400" y="44958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www.themegallery.com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676400" y="33528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7" descr="C:\Documents and Settings\Lobo\바탕 화면\그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1828800" y="3505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Contents</a:t>
            </a:r>
            <a:endParaRPr lang="en-US" altLang="ko-KR" dirty="0">
              <a:solidFill>
                <a:schemeClr val="accent1"/>
              </a:solidFill>
              <a:ea typeface="굴림" charset="-127"/>
            </a:endParaRPr>
          </a:p>
        </p:txBody>
      </p:sp>
      <p:grpSp>
        <p:nvGrpSpPr>
          <p:cNvPr id="90195" name="Group 83"/>
          <p:cNvGrpSpPr>
            <a:grpSpLocks/>
          </p:cNvGrpSpPr>
          <p:nvPr/>
        </p:nvGrpSpPr>
        <p:grpSpPr bwMode="auto">
          <a:xfrm>
            <a:off x="2133600" y="2100258"/>
            <a:ext cx="4724400" cy="685800"/>
            <a:chOff x="1296" y="1824"/>
            <a:chExt cx="2976" cy="432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9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chemeClr val="bg1"/>
                  </a:solidFill>
                  <a:ea typeface="굴림" charset="-127"/>
                </a:rPr>
                <a:t>자기소개</a:t>
              </a:r>
              <a:endParaRPr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charset="-127"/>
                </a:rPr>
                <a:t>1</a:t>
              </a:r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2133600" y="3298029"/>
            <a:ext cx="4724400" cy="685800"/>
            <a:chOff x="1296" y="1824"/>
            <a:chExt cx="2976" cy="432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0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chemeClr val="bg1"/>
                  </a:solidFill>
                  <a:ea typeface="굴림" charset="-127"/>
                </a:rPr>
                <a:t>수업</a:t>
              </a:r>
              <a:endParaRPr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>
                  <a:solidFill>
                    <a:schemeClr val="bg1"/>
                  </a:solidFill>
                  <a:ea typeface="굴림" charset="-127"/>
                </a:rPr>
                <a:t>2</a:t>
              </a:r>
            </a:p>
          </p:txBody>
        </p:sp>
      </p:grp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2</a:t>
            </a:fld>
            <a:endParaRPr lang="en-US" altLang="ko-KR"/>
          </a:p>
        </p:txBody>
      </p: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2133600" y="4495800"/>
            <a:ext cx="4724400" cy="685800"/>
            <a:chOff x="1296" y="1824"/>
            <a:chExt cx="2976" cy="432"/>
          </a:xfrm>
        </p:grpSpPr>
        <p:sp>
          <p:nvSpPr>
            <p:cNvPr id="20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chemeClr val="bg1"/>
                  </a:solidFill>
                  <a:ea typeface="굴림" charset="-127"/>
                </a:rPr>
                <a:t>프로젝트</a:t>
              </a:r>
              <a:endParaRPr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23" name="Text Box 10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 smtClean="0">
                  <a:solidFill>
                    <a:schemeClr val="bg1"/>
                  </a:solidFill>
                  <a:ea typeface="굴림" charset="-127"/>
                </a:rPr>
                <a:t>3</a:t>
              </a:r>
              <a:endParaRPr lang="en-US" altLang="ko-KR" sz="2400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자 기 소 개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1392239"/>
            <a:ext cx="1214446" cy="467996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ko-KR" altLang="en-US" sz="2400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성 명</a:t>
            </a:r>
            <a:endParaRPr lang="en-US" altLang="ko-KR" sz="24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sz="2400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생년월일</a:t>
            </a:r>
            <a:endParaRPr lang="en-US" altLang="ko-KR" sz="24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E-MAIL</a:t>
            </a:r>
          </a:p>
          <a:p>
            <a:pPr algn="ctr">
              <a:lnSpc>
                <a:spcPct val="150000"/>
              </a:lnSpc>
              <a:buNone/>
            </a:pPr>
            <a:r>
              <a:rPr lang="ko-KR" altLang="en-US" sz="2400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전 공</a:t>
            </a:r>
            <a:endParaRPr lang="en-US" altLang="ko-KR" sz="24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150000"/>
              </a:lnSpc>
              <a:buNone/>
            </a:pPr>
            <a:r>
              <a:rPr lang="ko-KR" altLang="en-US" sz="2400" b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소 속</a:t>
            </a:r>
            <a:endParaRPr lang="en-US" altLang="ko-KR" sz="24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>
              <a:lnSpc>
                <a:spcPct val="80000"/>
              </a:lnSpc>
              <a:buNone/>
            </a:pPr>
            <a:endParaRPr lang="en-US" altLang="ko-KR" sz="2400" b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3</a:t>
            </a:fld>
            <a:endParaRPr lang="en-US" altLang="ko-K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14744" y="1392239"/>
            <a:ext cx="5072098" cy="46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latinLnBrk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: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백 선 재 </a:t>
            </a:r>
            <a:r>
              <a:rPr lang="en-US" altLang="ko-KR" sz="2400" kern="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en-US" altLang="ko-KR" sz="2400" kern="0" dirty="0" err="1" smtClean="0">
                <a:latin typeface="휴먼모음T" pitchFamily="18" charset="-127"/>
                <a:ea typeface="휴먼모음T" pitchFamily="18" charset="-127"/>
              </a:rPr>
              <a:t>Baek</a:t>
            </a:r>
            <a:r>
              <a:rPr lang="en-US" altLang="ko-KR" sz="2400" kern="0" dirty="0" smtClean="0">
                <a:latin typeface="휴먼모음T" pitchFamily="18" charset="-127"/>
                <a:ea typeface="휴먼모음T" pitchFamily="18" charset="-127"/>
              </a:rPr>
              <a:t> Sun Jae)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: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lang="en-US" altLang="ko-KR" sz="2400" kern="0" dirty="0" smtClean="0">
                <a:latin typeface="휴먼모음T" pitchFamily="18" charset="-127"/>
                <a:ea typeface="휴먼모음T" pitchFamily="18" charset="-127"/>
              </a:rPr>
              <a:t>1985</a:t>
            </a:r>
            <a:r>
              <a:rPr lang="ko-KR" altLang="en-US" sz="2400" kern="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2400" kern="0" dirty="0" smtClean="0">
                <a:latin typeface="휴먼모음T" pitchFamily="18" charset="-127"/>
                <a:ea typeface="휴먼모음T" pitchFamily="18" charset="-127"/>
              </a:rPr>
              <a:t>11</a:t>
            </a:r>
            <a:r>
              <a:rPr lang="ko-KR" altLang="en-US" sz="2400" kern="0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2400" kern="0" dirty="0" smtClean="0">
                <a:latin typeface="휴먼모음T" pitchFamily="18" charset="-127"/>
                <a:ea typeface="휴먼모음T" pitchFamily="18" charset="-127"/>
              </a:rPr>
              <a:t>24</a:t>
            </a:r>
            <a:r>
              <a:rPr lang="ko-KR" altLang="en-US" sz="2400" kern="0" dirty="0" smtClean="0">
                <a:latin typeface="휴먼모음T" pitchFamily="18" charset="-127"/>
                <a:ea typeface="휴먼모음T" pitchFamily="18" charset="-127"/>
              </a:rPr>
              <a:t>일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: loboghost@nate.com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: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멀티미디어 공학 전공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marL="342900" lvl="0" indent="-342900" latinLnBrk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: </a:t>
            </a:r>
            <a:r>
              <a:rPr kumimoji="0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UbSE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 </a:t>
            </a:r>
            <a:r>
              <a:rPr kumimoji="0" lang="en-US" altLang="ko-KR" sz="19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n-cs"/>
              </a:rPr>
              <a:t>(Ubiquitous Software Engineering)</a:t>
            </a:r>
            <a:endParaRPr kumimoji="0" lang="en-US" altLang="ko-KR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n-cs"/>
            </a:endParaRPr>
          </a:p>
        </p:txBody>
      </p:sp>
      <p:pic>
        <p:nvPicPr>
          <p:cNvPr id="2052" name="Picture 4" descr="C:\Documents and Settings\Lobo\바탕 화면\선재사진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34210"/>
            <a:ext cx="1571636" cy="210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들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었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던 수 업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5885" y="78579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4429156" cy="447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고급 </a:t>
            </a:r>
            <a:r>
              <a:rPr lang="en-US" altLang="ko-KR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C</a:t>
            </a:r>
            <a:r>
              <a:rPr lang="ko-KR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프로그래밍</a:t>
            </a:r>
            <a:endParaRPr lang="en-US" altLang="ko-KR" sz="2400" dirty="0" smtClean="0">
              <a:solidFill>
                <a:schemeClr val="accent4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멀티미디어 개론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운영체제 및 실습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객체지향 프로그래밍</a:t>
            </a:r>
            <a:endParaRPr lang="en-US" altLang="ko-KR" sz="2400" dirty="0" smtClean="0">
              <a:solidFill>
                <a:schemeClr val="accent4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신호 및 시스템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자료구조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컴퓨터 시스템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멀티미디어 프로그래밍 설계</a:t>
            </a:r>
            <a:r>
              <a:rPr lang="en-US" altLang="ko-KR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438" y="1250280"/>
            <a:ext cx="4143404" cy="447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ko-KR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Database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컴퓨터 네트워크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비쥬얼</a:t>
            </a:r>
            <a:r>
              <a:rPr lang="ko-KR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프로그래밍</a:t>
            </a:r>
            <a:endParaRPr lang="en-US" altLang="ko-KR" sz="2400" dirty="0" smtClean="0">
              <a:solidFill>
                <a:schemeClr val="accent4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컴퓨터 그래픽스</a:t>
            </a:r>
            <a:endParaRPr lang="en-US" altLang="ko-KR" sz="2400" dirty="0" smtClean="0">
              <a:solidFill>
                <a:schemeClr val="accent4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웹 응용 프로그래밍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데이터 베이스 응용</a:t>
            </a:r>
            <a:endParaRPr lang="en-US" altLang="ko-KR" sz="2400" dirty="0" smtClean="0">
              <a:solidFill>
                <a:schemeClr val="accent4">
                  <a:lumMod val="75000"/>
                  <a:lumOff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멀티미디어 프로그래밍 설계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2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리치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인터넷 애플리케이션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젝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824788" cy="4852987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r>
              <a:rPr lang="ko-KR" altLang="en-US" sz="2600" b="1" dirty="0" smtClean="0">
                <a:latin typeface="휴먼모음T" pitchFamily="18" charset="-127"/>
                <a:ea typeface="휴먼모음T" pitchFamily="18" charset="-127"/>
              </a:rPr>
              <a:t>항공모함 모형 프로젝트</a:t>
            </a:r>
            <a:endParaRPr lang="en-US" altLang="ko-KR" sz="2600" b="1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OpenGL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을 이용한 항공모함 및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F-16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전투기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 </a:t>
            </a:r>
          </a:p>
          <a:p>
            <a:pPr lvl="1">
              <a:lnSpc>
                <a:spcPct val="150000"/>
              </a:lnSpc>
              <a:buNone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 이동 화면 구현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/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2600" b="1" dirty="0" smtClean="0">
                <a:latin typeface="휴먼모음T" pitchFamily="18" charset="-127"/>
                <a:ea typeface="휴먼모음T" pitchFamily="18" charset="-127"/>
              </a:rPr>
              <a:t>Cam</a:t>
            </a:r>
            <a:r>
              <a:rPr lang="ko-KR" altLang="en-US" sz="2600" b="1" dirty="0" smtClean="0">
                <a:latin typeface="휴먼모음T" pitchFamily="18" charset="-127"/>
                <a:ea typeface="휴먼모음T" pitchFamily="18" charset="-127"/>
              </a:rPr>
              <a:t>을 이용한 마우스 이동</a:t>
            </a:r>
            <a:endParaRPr lang="en-US" altLang="ko-KR" sz="2600" b="1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Cam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을 이용한 손가락을 이진화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손가락으로 마우스 이동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7165885" y="7857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수업시간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젝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824788" cy="4852987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r>
              <a:rPr lang="ko-KR" altLang="en-US" sz="2600" b="1" dirty="0" smtClean="0">
                <a:latin typeface="휴먼모음T" pitchFamily="18" charset="-127"/>
                <a:ea typeface="휴먼모음T" pitchFamily="18" charset="-127"/>
              </a:rPr>
              <a:t>스마트 오피스 관리 시스템 </a:t>
            </a:r>
            <a:endParaRPr lang="en-US" altLang="ko-KR" sz="2600" b="1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센서 네트워크를 이용한 </a:t>
            </a:r>
            <a:r>
              <a:rPr lang="ko-KR" altLang="en-US" sz="2600" dirty="0" err="1" smtClean="0">
                <a:latin typeface="휴먼모음T" pitchFamily="18" charset="-127"/>
                <a:ea typeface="휴먼모음T" pitchFamily="18" charset="-127"/>
              </a:rPr>
              <a:t>센싱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 데이터기반 오피스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관리 시스템 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Broker Server, Context Aware Server,  Device Manager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7165885" y="785794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수업 외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젝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392238"/>
            <a:ext cx="7824788" cy="4852987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r>
              <a:rPr lang="en-US" altLang="ko-KR" sz="2600" b="1" dirty="0" smtClean="0">
                <a:latin typeface="휴먼모음T" pitchFamily="18" charset="-127"/>
                <a:ea typeface="휴먼모음T" pitchFamily="18" charset="-127"/>
              </a:rPr>
              <a:t>RFID </a:t>
            </a:r>
            <a:r>
              <a:rPr lang="ko-KR" altLang="en-US" sz="2600" b="1" dirty="0" smtClean="0">
                <a:latin typeface="휴먼모음T" pitchFamily="18" charset="-127"/>
                <a:ea typeface="휴먼모음T" pitchFamily="18" charset="-127"/>
              </a:rPr>
              <a:t>기반 냉동창고 관리 시스템 </a:t>
            </a:r>
            <a:endParaRPr lang="en-US" altLang="ko-KR" sz="2600" b="1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통신 프로토콜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(TCP/IP, </a:t>
            </a:r>
            <a:r>
              <a:rPr lang="en-US" altLang="ko-KR" sz="2600" dirty="0" err="1" smtClean="0">
                <a:latin typeface="휴먼모음T" pitchFamily="18" charset="-127"/>
                <a:ea typeface="휴먼모음T" pitchFamily="18" charset="-127"/>
              </a:rPr>
              <a:t>WebService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RFID Deployment Simulator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사용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XML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을 이용한 실시간 데이터 전송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입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출고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적재 실시간 모니터링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비즈니스 프로세스 구현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150000"/>
              </a:lnSpc>
            </a:pP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7165885" y="785794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수업 외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젝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78579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3623" y="834078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RFID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기반 냉동창고 관리 시스템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00092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9F39-1CBE-4A38-B181-BF382C5F6126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67600" cy="563562"/>
          </a:xfrm>
        </p:spPr>
        <p:txBody>
          <a:bodyPr/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젝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트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5885" y="78579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928" y="785794"/>
            <a:ext cx="475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RFID Deployment Simulator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692945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4l">
  <a:themeElements>
    <a:clrScheme name="sample 3">
      <a:dk1>
        <a:srgbClr val="000066"/>
      </a:dk1>
      <a:lt1>
        <a:srgbClr val="FFFFFF"/>
      </a:lt1>
      <a:dk2>
        <a:srgbClr val="175B5B"/>
      </a:dk2>
      <a:lt2>
        <a:srgbClr val="C0C0C0"/>
      </a:lt2>
      <a:accent1>
        <a:srgbClr val="7DB038"/>
      </a:accent1>
      <a:accent2>
        <a:srgbClr val="6CA5D8"/>
      </a:accent2>
      <a:accent3>
        <a:srgbClr val="FFFFFF"/>
      </a:accent3>
      <a:accent4>
        <a:srgbClr val="000056"/>
      </a:accent4>
      <a:accent5>
        <a:srgbClr val="BFD4AE"/>
      </a:accent5>
      <a:accent6>
        <a:srgbClr val="6195C4"/>
      </a:accent6>
      <a:hlink>
        <a:srgbClr val="5D4BC7"/>
      </a:hlink>
      <a:folHlink>
        <a:srgbClr val="878FA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B98A"/>
        </a:accent6>
        <a:hlink>
          <a:srgbClr val="7648EA"/>
        </a:hlink>
        <a:folHlink>
          <a:srgbClr val="6E96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cdb2004c014l</Template>
  <TotalTime>221</TotalTime>
  <Words>239</Words>
  <Application>Microsoft PowerPoint</Application>
  <PresentationFormat>화면 슬라이드 쇼(4:3)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cdb2004c014l</vt:lpstr>
      <vt:lpstr>Image</vt:lpstr>
      <vt:lpstr>Template</vt:lpstr>
      <vt:lpstr>Contents</vt:lpstr>
      <vt:lpstr>자 기 소 개</vt:lpstr>
      <vt:lpstr>들 었 던 수 업</vt:lpstr>
      <vt:lpstr>프 로 젝 트</vt:lpstr>
      <vt:lpstr>프 로 젝 트</vt:lpstr>
      <vt:lpstr>프 로 젝 트</vt:lpstr>
      <vt:lpstr>프 로 젝 트</vt:lpstr>
      <vt:lpstr>프 로 젝 트</vt:lpstr>
      <vt:lpstr>프 로 젝 트</vt:lpstr>
      <vt:lpstr>슬라이드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Lobo</dc:creator>
  <cp:lastModifiedBy>Lobo</cp:lastModifiedBy>
  <cp:revision>23</cp:revision>
  <dcterms:created xsi:type="dcterms:W3CDTF">2010-03-21T14:18:04Z</dcterms:created>
  <dcterms:modified xsi:type="dcterms:W3CDTF">2010-03-24T01:39:36Z</dcterms:modified>
</cp:coreProperties>
</file>