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audio2" ContentType="audio/x-wav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9C0E0-4115-4E62-BFE0-9D54EF8EF59E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6A8D-9D67-4798-BDAD-E7361A28EE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EBB2-B536-47C4-B2E3-DD560A6EBFE9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E652-1E36-454F-8C02-A3A5C8B41A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ig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71546"/>
            <a:ext cx="8229600" cy="2097584"/>
          </a:xfrm>
          <a:prstGeom prst="rect">
            <a:avLst/>
          </a:prstGeom>
          <a:noFill/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03355"/>
            <a:ext cx="8610600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spcBef>
                <a:spcPct val="50000"/>
              </a:spcBef>
            </a:pPr>
            <a:r>
              <a:rPr kumimoji="0" lang="ko-KR" altLang="en-US" sz="5000" dirty="0" smtClean="0">
                <a:solidFill>
                  <a:srgbClr val="000099"/>
                </a:solidFill>
                <a:latin typeface="휴먼둥근헤드라인" pitchFamily="18" charset="-127"/>
                <a:ea typeface="휴먼둥근헤드라인" pitchFamily="18" charset="-127"/>
              </a:rPr>
              <a:t>나의 </a:t>
            </a:r>
            <a:r>
              <a:rPr lang="ko-KR" altLang="en-US" sz="5000" dirty="0" smtClean="0">
                <a:solidFill>
                  <a:srgbClr val="000099"/>
                </a:solidFill>
                <a:latin typeface="휴먼둥근헤드라인" pitchFamily="18" charset="-127"/>
                <a:ea typeface="휴먼둥근헤드라인" pitchFamily="18" charset="-127"/>
              </a:rPr>
              <a:t>소개</a:t>
            </a:r>
            <a:endParaRPr kumimoji="0" lang="en-US" altLang="ko-KR" sz="5000" dirty="0">
              <a:solidFill>
                <a:srgbClr val="000099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084" y="5473005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전         공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:      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게임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멀티미디어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/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학         번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20031546</a:t>
            </a:r>
          </a:p>
          <a:p>
            <a:pPr marL="342900" indent="-342900"/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발   표   자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:                    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이창욱 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" name="표 60"/>
          <p:cNvGraphicFramePr>
            <a:graphicFrameLocks noGrp="1"/>
          </p:cNvGraphicFramePr>
          <p:nvPr/>
        </p:nvGraphicFramePr>
        <p:xfrm>
          <a:off x="1142976" y="1357298"/>
          <a:ext cx="6977092" cy="390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428892"/>
                <a:gridCol w="1976432"/>
              </a:tblGrid>
              <a:tr h="85725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</a:rPr>
                        <a:t>이 </a:t>
                      </a:r>
                      <a:r>
                        <a:rPr lang="ko-KR" altLang="en-US" sz="4000" dirty="0" err="1" smtClean="0">
                          <a:solidFill>
                            <a:schemeClr val="tx1"/>
                          </a:solidFill>
                        </a:rPr>
                        <a:t>름</a:t>
                      </a:r>
                      <a:endParaRPr lang="ko-KR" alt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</a:rPr>
                        <a:t>이창욱</a:t>
                      </a:r>
                      <a:endParaRPr lang="ko-KR" alt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347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b="1" dirty="0" smtClean="0">
                          <a:solidFill>
                            <a:schemeClr val="tx1"/>
                          </a:solidFill>
                        </a:rPr>
                        <a:t>나 이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altLang="ko-KR" sz="4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ko-KR" altLang="en-US" sz="4000" b="1" dirty="0" smtClean="0">
                          <a:solidFill>
                            <a:schemeClr val="tx1"/>
                          </a:solidFill>
                        </a:rPr>
                        <a:t>세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8287">
                <a:tc vMerge="1">
                  <a:txBody>
                    <a:bodyPr/>
                    <a:lstStyle/>
                    <a:p>
                      <a:pPr latinLnBrk="1"/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4000" b="1" dirty="0" smtClean="0">
                          <a:solidFill>
                            <a:schemeClr val="tx1"/>
                          </a:solidFill>
                        </a:rPr>
                        <a:t>몸무게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b="1" dirty="0" smtClean="0">
                          <a:solidFill>
                            <a:schemeClr val="tx1"/>
                          </a:solidFill>
                        </a:rPr>
                        <a:t>100kg??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8287">
                <a:tc vMerge="1">
                  <a:txBody>
                    <a:bodyPr/>
                    <a:lstStyle/>
                    <a:p>
                      <a:pPr latinLnBrk="1"/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b="1" dirty="0" smtClean="0">
                          <a:solidFill>
                            <a:schemeClr val="tx1"/>
                          </a:solidFill>
                        </a:rPr>
                        <a:t>키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b="1" dirty="0" smtClean="0">
                          <a:solidFill>
                            <a:schemeClr val="tx1"/>
                          </a:solidFill>
                        </a:rPr>
                        <a:t>180cm</a:t>
                      </a:r>
                      <a:endParaRPr lang="ko-KR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그림 3" descr="독사진~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428736"/>
            <a:ext cx="2500329" cy="37862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14546" y="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/>
              <a:t>학  교  생  활</a:t>
            </a:r>
            <a:endParaRPr lang="ko-KR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84296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2003</a:t>
            </a:r>
            <a:r>
              <a:rPr lang="ko-KR" altLang="en-US" sz="3500" b="1" dirty="0" smtClean="0"/>
              <a:t>년 </a:t>
            </a:r>
            <a:r>
              <a:rPr lang="ko-KR" altLang="en-US" sz="3500" b="1" dirty="0" err="1" smtClean="0"/>
              <a:t>동서대</a:t>
            </a:r>
            <a:r>
              <a:rPr lang="ko-KR" altLang="en-US" sz="3500" b="1" dirty="0" smtClean="0"/>
              <a:t> 입학</a:t>
            </a:r>
            <a:endParaRPr lang="en-US" altLang="ko-KR" sz="3500" b="1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2004</a:t>
            </a:r>
            <a:r>
              <a:rPr lang="ko-KR" altLang="en-US" sz="3500" b="1" dirty="0" smtClean="0"/>
              <a:t>년 </a:t>
            </a:r>
            <a:r>
              <a:rPr lang="en-US" altLang="ko-KR" sz="3500" b="1" dirty="0" smtClean="0"/>
              <a:t>2</a:t>
            </a:r>
            <a:r>
              <a:rPr lang="ko-KR" altLang="en-US" sz="3500" b="1" dirty="0" smtClean="0"/>
              <a:t>학년까지 수강</a:t>
            </a:r>
            <a:endParaRPr lang="en-US" altLang="ko-KR" sz="3500" b="1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2005</a:t>
            </a:r>
            <a:r>
              <a:rPr lang="ko-KR" altLang="en-US" sz="3500" b="1" dirty="0" smtClean="0"/>
              <a:t>년 </a:t>
            </a:r>
            <a:r>
              <a:rPr lang="en-US" altLang="ko-KR" sz="3500" b="1" dirty="0" smtClean="0"/>
              <a:t>6</a:t>
            </a:r>
            <a:r>
              <a:rPr lang="ko-KR" altLang="en-US" sz="3500" b="1" dirty="0" smtClean="0"/>
              <a:t>월 </a:t>
            </a:r>
            <a:r>
              <a:rPr lang="en-US" altLang="ko-KR" sz="3500" b="1" dirty="0" smtClean="0"/>
              <a:t>21</a:t>
            </a:r>
            <a:r>
              <a:rPr lang="ko-KR" altLang="en-US" sz="3500" b="1" dirty="0" smtClean="0"/>
              <a:t>일 입대</a:t>
            </a:r>
            <a:endParaRPr lang="en-US" altLang="ko-KR" sz="3500" b="1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2007</a:t>
            </a:r>
            <a:r>
              <a:rPr lang="ko-KR" altLang="en-US" sz="3500" b="1" dirty="0" smtClean="0"/>
              <a:t>년 </a:t>
            </a:r>
            <a:r>
              <a:rPr lang="en-US" altLang="ko-KR" sz="3500" b="1" dirty="0" smtClean="0"/>
              <a:t>6</a:t>
            </a:r>
            <a:r>
              <a:rPr lang="ko-KR" altLang="en-US" sz="3500" b="1" dirty="0" smtClean="0"/>
              <a:t>월 제대</a:t>
            </a:r>
            <a:endParaRPr lang="en-US" altLang="ko-KR" sz="3500" b="1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2009</a:t>
            </a:r>
            <a:r>
              <a:rPr lang="ko-KR" altLang="en-US" sz="3500" b="1" dirty="0" smtClean="0"/>
              <a:t>년 </a:t>
            </a:r>
            <a:r>
              <a:rPr lang="en-US" altLang="ko-KR" sz="3500" b="1" dirty="0" smtClean="0"/>
              <a:t>3</a:t>
            </a:r>
            <a:r>
              <a:rPr lang="ko-KR" altLang="en-US" sz="3500" b="1" dirty="0" smtClean="0"/>
              <a:t>학년 복학</a:t>
            </a:r>
            <a:endParaRPr lang="en-US" altLang="ko-KR" sz="3500" b="1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3500" b="1" dirty="0" smtClean="0"/>
              <a:t> 2010</a:t>
            </a:r>
            <a:r>
              <a:rPr lang="ko-KR" altLang="en-US" sz="3500" b="1" dirty="0" smtClean="0"/>
              <a:t>년 </a:t>
            </a:r>
            <a:r>
              <a:rPr lang="en-US" altLang="ko-KR" sz="3500" b="1" dirty="0" smtClean="0"/>
              <a:t>4</a:t>
            </a:r>
            <a:r>
              <a:rPr lang="ko-KR" altLang="en-US" sz="3500" b="1" dirty="0" smtClean="0"/>
              <a:t>학년 재입학</a:t>
            </a:r>
            <a:endParaRPr lang="ko-KR" altLang="en-US" sz="3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14546" y="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/>
              <a:t>      </a:t>
            </a:r>
            <a:endParaRPr lang="ko-KR" alt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500174"/>
            <a:ext cx="7429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- 1</a:t>
            </a:r>
            <a:r>
              <a:rPr lang="ko-KR" altLang="en-US" sz="2500" b="1" dirty="0" smtClean="0"/>
              <a:t>학년 까지는 보통수준의 학생이었으나</a:t>
            </a:r>
            <a:r>
              <a:rPr lang="en-US" altLang="ko-KR" sz="2500" b="1" dirty="0" smtClean="0"/>
              <a:t>, 2</a:t>
            </a:r>
            <a:r>
              <a:rPr lang="ko-KR" altLang="en-US" sz="2500" b="1" dirty="0" smtClean="0"/>
              <a:t>학년부터 개인사정으로 인해 성적이 </a:t>
            </a:r>
            <a:r>
              <a:rPr lang="ko-KR" altLang="en-US" sz="2500" b="1" dirty="0" err="1" smtClean="0"/>
              <a:t>좋지않음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  <a:p>
            <a:r>
              <a:rPr lang="en-US" altLang="ko-KR" sz="2500" b="1" dirty="0" smtClean="0"/>
              <a:t>- </a:t>
            </a:r>
            <a:r>
              <a:rPr lang="ko-KR" altLang="en-US" sz="2500" b="1" dirty="0" err="1" smtClean="0"/>
              <a:t>제대후</a:t>
            </a:r>
            <a:r>
              <a:rPr lang="ko-KR" altLang="en-US" sz="2500" b="1" dirty="0" smtClean="0"/>
              <a:t> </a:t>
            </a:r>
            <a:r>
              <a:rPr lang="en-US" altLang="ko-KR" sz="2500" b="1" dirty="0" smtClean="0"/>
              <a:t>1</a:t>
            </a:r>
            <a:r>
              <a:rPr lang="ko-KR" altLang="en-US" sz="2500" b="1" dirty="0" smtClean="0"/>
              <a:t>년 </a:t>
            </a:r>
            <a:r>
              <a:rPr lang="ko-KR" altLang="en-US" sz="2500" b="1" dirty="0" err="1" smtClean="0"/>
              <a:t>반가량</a:t>
            </a:r>
            <a:r>
              <a:rPr lang="ko-KR" altLang="en-US" sz="2500" b="1" dirty="0" smtClean="0"/>
              <a:t> 공부 외적인 것을 배우고 싶어서 배우고</a:t>
            </a:r>
            <a:r>
              <a:rPr lang="en-US" altLang="ko-KR" sz="2500" b="1" dirty="0" smtClean="0"/>
              <a:t>,</a:t>
            </a:r>
            <a:r>
              <a:rPr lang="ko-KR" altLang="en-US" sz="2500" b="1" dirty="0" smtClean="0"/>
              <a:t> 일과 병행하며 시간을 보냄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  <a:p>
            <a:r>
              <a:rPr lang="en-US" altLang="ko-KR" sz="2500" b="1" dirty="0" smtClean="0"/>
              <a:t>- 2009</a:t>
            </a:r>
            <a:r>
              <a:rPr lang="ko-KR" altLang="en-US" sz="2500" b="1" dirty="0" smtClean="0"/>
              <a:t>년 </a:t>
            </a:r>
            <a:r>
              <a:rPr lang="en-US" altLang="ko-KR" sz="2500" b="1" dirty="0" smtClean="0"/>
              <a:t>3</a:t>
            </a:r>
            <a:r>
              <a:rPr lang="ko-KR" altLang="en-US" sz="2500" b="1" dirty="0" smtClean="0"/>
              <a:t>학년 복학을 하나 기초부분에 미숙으로 인해 자포자기 및 성적 미달로 제적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  <a:p>
            <a:r>
              <a:rPr lang="en-US" altLang="ko-KR" sz="2500" b="1" dirty="0" smtClean="0"/>
              <a:t>- MFC, C+, </a:t>
            </a:r>
            <a:r>
              <a:rPr lang="ko-KR" altLang="en-US" sz="2500" b="1" dirty="0" err="1" smtClean="0"/>
              <a:t>그래픽스등</a:t>
            </a:r>
            <a:r>
              <a:rPr lang="ko-KR" altLang="en-US" sz="2500" b="1" dirty="0" smtClean="0"/>
              <a:t> 수강하긴 했으나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기초적인 부분도 잘 모르니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수업도 이해를 못하는 부분이 많음</a:t>
            </a:r>
            <a:r>
              <a:rPr lang="en-US" altLang="ko-KR" sz="2500" b="1" dirty="0" smtClean="0"/>
              <a:t>.</a:t>
            </a:r>
            <a:endParaRPr lang="ko-KR" altLang="en-US" sz="2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14546" y="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/>
              <a:t>      </a:t>
            </a:r>
            <a:endParaRPr lang="ko-KR" alt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500174"/>
            <a:ext cx="74295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2500" b="1" dirty="0" smtClean="0"/>
              <a:t> 현재 전공으로 인해서 진로 결정하기 보다는 이 공부를 확실한 마무리를 짓고 싶습니다</a:t>
            </a:r>
            <a:r>
              <a:rPr lang="en-US" altLang="ko-KR" sz="2500" b="1" dirty="0" smtClean="0"/>
              <a:t>.</a:t>
            </a:r>
          </a:p>
          <a:p>
            <a:pPr>
              <a:buFontTx/>
              <a:buChar char="-"/>
            </a:pPr>
            <a:endParaRPr lang="en-US" altLang="ko-KR" sz="2500" b="1" dirty="0" smtClean="0"/>
          </a:p>
          <a:p>
            <a:pPr>
              <a:buFontTx/>
              <a:buChar char="-"/>
            </a:pPr>
            <a:r>
              <a:rPr lang="en-US" altLang="ko-KR" sz="2500" b="1" dirty="0" smtClean="0"/>
              <a:t> </a:t>
            </a:r>
            <a:r>
              <a:rPr lang="ko-KR" altLang="en-US" sz="2500" b="1" dirty="0" smtClean="0"/>
              <a:t>학교를 다니고 또 작년 하반기부터 배운다는 것이 참으로 재미있다는 것을 알게 되었습니다</a:t>
            </a:r>
            <a:r>
              <a:rPr lang="en-US" altLang="ko-KR" sz="2500" b="1" dirty="0" smtClean="0"/>
              <a:t>.</a:t>
            </a:r>
          </a:p>
          <a:p>
            <a:pPr>
              <a:buFontTx/>
              <a:buChar char="-"/>
            </a:pPr>
            <a:endParaRPr lang="en-US" altLang="ko-KR" sz="2500" b="1" dirty="0" smtClean="0"/>
          </a:p>
          <a:p>
            <a:pPr>
              <a:buFontTx/>
              <a:buChar char="-"/>
            </a:pPr>
            <a:r>
              <a:rPr lang="ko-KR" altLang="en-US" sz="2500" b="1" dirty="0" smtClean="0"/>
              <a:t>앞으로 방향</a:t>
            </a:r>
            <a:endParaRPr lang="en-US" altLang="ko-KR" sz="2500" b="1" dirty="0" smtClean="0"/>
          </a:p>
          <a:p>
            <a:r>
              <a:rPr lang="en-US" altLang="ko-KR" sz="2500" b="1" dirty="0" smtClean="0"/>
              <a:t> </a:t>
            </a:r>
            <a:r>
              <a:rPr lang="en-US" altLang="ko-KR" sz="2500" b="1" dirty="0" smtClean="0"/>
              <a:t>- </a:t>
            </a:r>
            <a:r>
              <a:rPr lang="ko-KR" altLang="en-US" sz="2500" b="1" dirty="0" smtClean="0"/>
              <a:t>수업을 이해</a:t>
            </a:r>
            <a:endParaRPr lang="en-US" altLang="ko-KR" sz="2500" b="1" dirty="0" smtClean="0"/>
          </a:p>
          <a:p>
            <a:r>
              <a:rPr lang="en-US" altLang="ko-KR" sz="2500" b="1" dirty="0" smtClean="0"/>
              <a:t> </a:t>
            </a:r>
            <a:r>
              <a:rPr lang="en-US" altLang="ko-KR" sz="2500" b="1" dirty="0" smtClean="0"/>
              <a:t>- </a:t>
            </a:r>
            <a:r>
              <a:rPr lang="ko-KR" altLang="en-US" sz="2500" b="1" smtClean="0"/>
              <a:t>시골 중고등학교 </a:t>
            </a:r>
            <a:r>
              <a:rPr lang="ko-KR" altLang="en-US" sz="2500" b="1" dirty="0" smtClean="0"/>
              <a:t>강사</a:t>
            </a:r>
            <a:endParaRPr lang="en-US" altLang="ko-KR" sz="2500" b="1" dirty="0" smtClean="0"/>
          </a:p>
          <a:p>
            <a:endParaRPr lang="en-US" altLang="ko-KR" sz="25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180</Words>
  <Application>Microsoft Office PowerPoint</Application>
  <PresentationFormat>화면 슬라이드 쇼(4:3)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4444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N10</dc:creator>
  <cp:lastModifiedBy>pc31</cp:lastModifiedBy>
  <cp:revision>15</cp:revision>
  <dcterms:created xsi:type="dcterms:W3CDTF">2010-03-22T23:48:18Z</dcterms:created>
  <dcterms:modified xsi:type="dcterms:W3CDTF">2010-03-24T01:31:47Z</dcterms:modified>
</cp:coreProperties>
</file>