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5D0"/>
    <a:srgbClr val="6095CA"/>
    <a:srgbClr val="B2B2B2"/>
    <a:srgbClr val="FF0000"/>
    <a:srgbClr val="DDDDDD"/>
    <a:srgbClr val="FF9933"/>
    <a:srgbClr val="CC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81" autoAdjust="0"/>
    <p:restoredTop sz="79682" autoAdjust="0"/>
  </p:normalViewPr>
  <p:slideViewPr>
    <p:cSldViewPr>
      <p:cViewPr varScale="1">
        <p:scale>
          <a:sx n="92" d="100"/>
          <a:sy n="92" d="100"/>
        </p:scale>
        <p:origin x="-1038" y="-102"/>
      </p:cViewPr>
      <p:guideLst>
        <p:guide orient="horz" pos="29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3024"/>
    </p:cViewPr>
  </p:sorterViewPr>
  <p:gridSpacing cx="72008" cy="72008"/>
</p:viewPr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t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endParaRPr lang="en-US" altLang="ko-KR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9925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4" tIns="46196" rIns="92394" bIns="46196" numCol="1" anchor="b" anchorCtr="0" compatLnSpc="1">
            <a:prstTxWarp prst="textNoShape">
              <a:avLst/>
            </a:prstTxWarp>
          </a:bodyPr>
          <a:lstStyle>
            <a:lvl1pPr algn="r" defTabSz="923925" fontAlgn="base">
              <a:lnSpc>
                <a:spcPct val="160000"/>
              </a:lnSpc>
              <a:spcBef>
                <a:spcPct val="40000"/>
              </a:spcBef>
              <a:buFont typeface="Wingdings" pitchFamily="2" charset="2"/>
              <a:buNone/>
              <a:defRPr sz="1200" b="1">
                <a:latin typeface="Times New Roman" pitchFamily="18" charset="0"/>
              </a:defRPr>
            </a:lvl1pPr>
          </a:lstStyle>
          <a:p>
            <a:fld id="{F84211C1-1CEB-441D-838E-95A11E26B74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69260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docProps/app.xml><?xml version="1.0" encoding="utf-8"?>
<Properties xmlns="http://schemas.openxmlformats.org/officeDocument/2006/extended-properties" xmlns:vt="http://schemas.openxmlformats.org/officeDocument/2006/docPropsVTypes">
  <TotalTime>13840</TotalTime>
  <Words>84</Words>
  <Application>Microsoft Office PowerPoint</Application>
  <PresentationFormat>화면 슬라이드 쇼(4:3)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기본 디자인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Discrete Mathematics</dc:title>
  <dc:creator>문양세</dc:creator>
  <cp:lastModifiedBy>IAI-Air</cp:lastModifiedBy>
  <cp:revision>1376</cp:revision>
  <dcterms:created xsi:type="dcterms:W3CDTF">2003-03-03T08:07:33Z</dcterms:created>
  <dcterms:modified xsi:type="dcterms:W3CDTF">2011-04-06T00:42:54Z</dcterms:modified>
</cp:coreProperties>
</file>