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582" r:id="rId2"/>
  </p:sldIdLst>
  <p:sldSz cx="9144000" cy="6858000" type="screen4x3"/>
  <p:notesSz cx="6873875" cy="10063163"/>
  <p:defaultTextStyle>
    <a:defPPr>
      <a:defRPr lang="ko-KR"/>
    </a:defPPr>
    <a:lvl1pPr algn="l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1pPr>
    <a:lvl2pPr marL="457200" algn="l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2pPr>
    <a:lvl3pPr marL="914400" algn="l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3pPr>
    <a:lvl4pPr marL="1371600" algn="l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4pPr>
    <a:lvl5pPr marL="1828800" algn="l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5pPr>
    <a:lvl6pPr marL="2286000" algn="l" defTabSz="914400" rtl="0" eaLnBrk="1" latinLnBrk="1" hangingPunct="1"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6pPr>
    <a:lvl7pPr marL="2743200" algn="l" defTabSz="914400" rtl="0" eaLnBrk="1" latinLnBrk="1" hangingPunct="1"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7pPr>
    <a:lvl8pPr marL="3200400" algn="l" defTabSz="914400" rtl="0" eaLnBrk="1" latinLnBrk="1" hangingPunct="1"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8pPr>
    <a:lvl9pPr marL="3657600" algn="l" defTabSz="914400" rtl="0" eaLnBrk="1" latinLnBrk="1" hangingPunct="1"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D5D0"/>
    <a:srgbClr val="6095CA"/>
    <a:srgbClr val="B2B2B2"/>
    <a:srgbClr val="FF0000"/>
    <a:srgbClr val="DDDDDD"/>
    <a:srgbClr val="FF9933"/>
    <a:srgbClr val="CC9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81" autoAdjust="0"/>
    <p:restoredTop sz="79682" autoAdjust="0"/>
  </p:normalViewPr>
  <p:slideViewPr>
    <p:cSldViewPr>
      <p:cViewPr varScale="1">
        <p:scale>
          <a:sx n="92" d="100"/>
          <a:sy n="92" d="100"/>
        </p:scale>
        <p:origin x="-1038" y="-102"/>
      </p:cViewPr>
      <p:guideLst>
        <p:guide orient="horz" pos="293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30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t" anchorCtr="0" compatLnSpc="1">
            <a:prstTxWarp prst="textNoShape">
              <a:avLst/>
            </a:prstTxWarp>
          </a:bodyPr>
          <a:lstStyle>
            <a:lvl1pPr defTabSz="923925" fontAlgn="base">
              <a:lnSpc>
                <a:spcPct val="160000"/>
              </a:lnSpc>
              <a:spcBef>
                <a:spcPct val="40000"/>
              </a:spcBef>
              <a:buFont typeface="Wingdings" pitchFamily="2" charset="2"/>
              <a:buNone/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5725" y="0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t" anchorCtr="0" compatLnSpc="1">
            <a:prstTxWarp prst="textNoShape">
              <a:avLst/>
            </a:prstTxWarp>
          </a:bodyPr>
          <a:lstStyle>
            <a:lvl1pPr algn="r" defTabSz="923925" fontAlgn="base">
              <a:lnSpc>
                <a:spcPct val="160000"/>
              </a:lnSpc>
              <a:spcBef>
                <a:spcPct val="40000"/>
              </a:spcBef>
              <a:buFont typeface="Wingdings" pitchFamily="2" charset="2"/>
              <a:buNone/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50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59925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b" anchorCtr="0" compatLnSpc="1">
            <a:prstTxWarp prst="textNoShape">
              <a:avLst/>
            </a:prstTxWarp>
          </a:bodyPr>
          <a:lstStyle>
            <a:lvl1pPr defTabSz="923925" fontAlgn="base">
              <a:lnSpc>
                <a:spcPct val="160000"/>
              </a:lnSpc>
              <a:spcBef>
                <a:spcPct val="40000"/>
              </a:spcBef>
              <a:buFont typeface="Wingdings" pitchFamily="2" charset="2"/>
              <a:buNone/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50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5725" y="9559925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b" anchorCtr="0" compatLnSpc="1">
            <a:prstTxWarp prst="textNoShape">
              <a:avLst/>
            </a:prstTxWarp>
          </a:bodyPr>
          <a:lstStyle>
            <a:lvl1pPr algn="r" defTabSz="923925" fontAlgn="base">
              <a:lnSpc>
                <a:spcPct val="160000"/>
              </a:lnSpc>
              <a:spcBef>
                <a:spcPct val="40000"/>
              </a:spcBef>
              <a:buFont typeface="Wingdings" pitchFamily="2" charset="2"/>
              <a:buNone/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fld id="{DD9EDC27-EC53-45A7-9F61-D3CA98AD247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13064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t" anchorCtr="0" compatLnSpc="1">
            <a:prstTxWarp prst="textNoShape">
              <a:avLst/>
            </a:prstTxWarp>
          </a:bodyPr>
          <a:lstStyle>
            <a:lvl1pPr defTabSz="923925"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5725" y="0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t" anchorCtr="0" compatLnSpc="1">
            <a:prstTxWarp prst="textNoShape">
              <a:avLst/>
            </a:prstTxWarp>
          </a:bodyPr>
          <a:lstStyle>
            <a:lvl1pPr algn="r" defTabSz="923925"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5513" y="755650"/>
            <a:ext cx="5030787" cy="37734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5988" y="4781550"/>
            <a:ext cx="50419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59925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b" anchorCtr="0" compatLnSpc="1">
            <a:prstTxWarp prst="textNoShape">
              <a:avLst/>
            </a:prstTxWarp>
          </a:bodyPr>
          <a:lstStyle>
            <a:lvl1pPr defTabSz="923925"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5725" y="9559925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b" anchorCtr="0" compatLnSpc="1">
            <a:prstTxWarp prst="textNoShape">
              <a:avLst/>
            </a:prstTxWarp>
          </a:bodyPr>
          <a:lstStyle>
            <a:lvl1pPr algn="r" defTabSz="923925"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fld id="{AB35FE28-F847-472D-B8DB-4C9B084C3BA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9721959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A84064-F59A-4939-9C40-77DEEDEED1FA}" type="slidenum">
              <a:rPr lang="en-US" altLang="ko-KR" smtClean="0"/>
              <a:pPr/>
              <a:t>1</a:t>
            </a:fld>
            <a:endParaRPr lang="en-US" altLang="ko-KR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  <a:noFill/>
          <a:ln/>
        </p:spPr>
        <p:txBody>
          <a:bodyPr/>
          <a:lstStyle/>
          <a:p>
            <a:pPr eaLnBrk="1" hangingPunct="1"/>
            <a:endParaRPr lang="ko-KR" altLang="ko-K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Page </a:t>
            </a:r>
            <a:fld id="{05DE2DBC-676E-4472-8E9A-C99443DAD00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Page </a:t>
            </a:r>
            <a:fld id="{36EFE554-C8B0-481F-9364-C22DD5427F3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Page </a:t>
            </a:r>
            <a:fld id="{04A093F9-CD13-405D-A705-28281DF1E84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Page </a:t>
            </a:r>
            <a:fld id="{E27AAB56-DC16-4560-BCCE-BF678883F9A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Page </a:t>
            </a:r>
            <a:fld id="{57A72A62-BCD0-4EA7-8F85-DBA572A31D8C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Page </a:t>
            </a:r>
            <a:fld id="{2DFC047D-80EF-48F5-8888-9FEAEDE3888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Page </a:t>
            </a:r>
            <a:fld id="{5B0465FD-9E3E-4654-805F-03F7A050B34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Page </a:t>
            </a:r>
            <a:fld id="{3E1FF231-E48D-4730-80B2-4A48DADBC49C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Page </a:t>
            </a:r>
            <a:fld id="{F9CBA5CF-736C-4638-8566-A074FAEBECC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Page </a:t>
            </a:r>
            <a:fld id="{278591F4-5A9E-4333-93FB-F91092C4EC7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Page </a:t>
            </a:r>
            <a:fld id="{A6BDC3EE-1033-453A-8D7F-E5810C79C1F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6" name="Rectangle 1052"/>
          <p:cNvSpPr>
            <a:spLocks noChangeArrowheads="1"/>
          </p:cNvSpPr>
          <p:nvPr userDrawn="1"/>
        </p:nvSpPr>
        <p:spPr bwMode="auto">
          <a:xfrm>
            <a:off x="11113" y="6532563"/>
            <a:ext cx="9132887" cy="352425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64013" y="6584950"/>
            <a:ext cx="827087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base">
              <a:lnSpc>
                <a:spcPct val="90000"/>
              </a:lnSpc>
              <a:spcBef>
                <a:spcPct val="0"/>
              </a:spcBef>
              <a:buClrTx/>
              <a:buFontTx/>
              <a:buNone/>
              <a:defRPr sz="1200">
                <a:solidFill>
                  <a:schemeClr val="accent2"/>
                </a:solidFill>
                <a:ea typeface="+mn-ea"/>
              </a:defRPr>
            </a:lvl1pPr>
          </a:lstStyle>
          <a:p>
            <a:pPr>
              <a:defRPr/>
            </a:pPr>
            <a:r>
              <a:rPr lang="en-US" altLang="ko-KR"/>
              <a:t>Page </a:t>
            </a:r>
            <a:fld id="{8A521F80-D62B-464F-8A19-3A9DD6B9A3BC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0"/>
            <a:ext cx="9144000" cy="750888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100000">
                <a:srgbClr val="333399">
                  <a:gamma/>
                  <a:tint val="5098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/>
          </a:p>
        </p:txBody>
      </p:sp>
      <p:sp>
        <p:nvSpPr>
          <p:cNvPr id="2081" name="Line 1057"/>
          <p:cNvSpPr>
            <a:spLocks noChangeShapeType="1"/>
          </p:cNvSpPr>
          <p:nvPr userDrawn="1"/>
        </p:nvSpPr>
        <p:spPr bwMode="auto">
          <a:xfrm>
            <a:off x="0" y="6524625"/>
            <a:ext cx="9144000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pPr>
              <a:defRPr/>
            </a:pPr>
            <a:endParaRPr lang="ko-KR" altLang="en-US"/>
          </a:p>
        </p:txBody>
      </p:sp>
      <p:sp>
        <p:nvSpPr>
          <p:cNvPr id="2082" name="AutoShape 1058"/>
          <p:cNvSpPr>
            <a:spLocks noChangeArrowheads="1"/>
          </p:cNvSpPr>
          <p:nvPr userDrawn="1"/>
        </p:nvSpPr>
        <p:spPr bwMode="auto">
          <a:xfrm>
            <a:off x="6516688" y="476250"/>
            <a:ext cx="2627312" cy="538163"/>
          </a:xfrm>
          <a:prstGeom prst="roundRect">
            <a:avLst>
              <a:gd name="adj" fmla="val 29204"/>
            </a:avLst>
          </a:prstGeom>
          <a:solidFill>
            <a:schemeClr val="bg1"/>
          </a:solidFill>
          <a:ln w="12700">
            <a:noFill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pPr>
              <a:defRPr/>
            </a:pPr>
            <a:endParaRPr lang="ko-KR" altLang="en-US"/>
          </a:p>
        </p:txBody>
      </p:sp>
      <p:sp>
        <p:nvSpPr>
          <p:cNvPr id="2083" name="Rectangle 1059"/>
          <p:cNvSpPr>
            <a:spLocks noChangeArrowheads="1"/>
          </p:cNvSpPr>
          <p:nvPr userDrawn="1"/>
        </p:nvSpPr>
        <p:spPr bwMode="auto">
          <a:xfrm>
            <a:off x="8316913" y="487363"/>
            <a:ext cx="827087" cy="2159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>
              <a:defRPr/>
            </a:pPr>
            <a:endParaRPr lang="ko-KR" altLang="en-US"/>
          </a:p>
        </p:txBody>
      </p:sp>
      <p:sp>
        <p:nvSpPr>
          <p:cNvPr id="2086" name="Rectangle 1062"/>
          <p:cNvSpPr>
            <a:spLocks noChangeArrowheads="1"/>
          </p:cNvSpPr>
          <p:nvPr userDrawn="1"/>
        </p:nvSpPr>
        <p:spPr bwMode="auto">
          <a:xfrm>
            <a:off x="165100" y="173038"/>
            <a:ext cx="6135688" cy="463550"/>
          </a:xfrm>
          <a:prstGeom prst="rect">
            <a:avLst/>
          </a:prstGeom>
          <a:solidFill>
            <a:srgbClr val="A6C7EC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A6C7EC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>
              <a:defRPr/>
            </a:pPr>
            <a:endParaRPr lang="ko-KR" altLang="en-US"/>
          </a:p>
        </p:txBody>
      </p:sp>
      <p:pic>
        <p:nvPicPr>
          <p:cNvPr id="1033" name="Picture 1063" descr="PE01522_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46050" y="71438"/>
            <a:ext cx="53657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Page </a:t>
            </a:r>
            <a:fld id="{D6D981B4-5EDC-4D24-9AD2-485F1D47BF71}" type="slidenum">
              <a:rPr lang="en-US" altLang="ko-KR"/>
              <a:pPr>
                <a:defRPr/>
              </a:pPr>
              <a:t>1</a:t>
            </a:fld>
            <a:endParaRPr lang="en-US" altLang="ko-KR"/>
          </a:p>
        </p:txBody>
      </p:sp>
      <p:sp>
        <p:nvSpPr>
          <p:cNvPr id="830466" name="Rectangle 2"/>
          <p:cNvSpPr>
            <a:spLocks noChangeArrowheads="1"/>
          </p:cNvSpPr>
          <p:nvPr/>
        </p:nvSpPr>
        <p:spPr bwMode="auto">
          <a:xfrm>
            <a:off x="815975" y="163513"/>
            <a:ext cx="6061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  <a:defRPr/>
            </a:pP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Homework #1 (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일변수 방정식과 함수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)</a:t>
            </a:r>
          </a:p>
        </p:txBody>
      </p:sp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287338" y="981075"/>
            <a:ext cx="8569325" cy="5299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36000" tIns="36000" rIns="36000" bIns="36000">
            <a:spAutoFit/>
          </a:bodyPr>
          <a:lstStyle/>
          <a:p>
            <a:pPr marL="354013" indent="-354013">
              <a:lnSpc>
                <a:spcPct val="100000"/>
              </a:lnSpc>
              <a:spcBef>
                <a:spcPct val="5000"/>
              </a:spcBef>
              <a:spcAft>
                <a:spcPct val="5000"/>
              </a:spcAft>
              <a:buFont typeface="Wingdings" pitchFamily="2" charset="2"/>
              <a:buBlip>
                <a:blip r:embed="rId3"/>
              </a:buBlip>
              <a:tabLst>
                <a:tab pos="354013" algn="l"/>
              </a:tabLst>
            </a:pPr>
            <a:r>
              <a:rPr lang="ko-KR" altLang="en-US" sz="2000" dirty="0">
                <a:latin typeface="Palatino Linotype" pitchFamily="18" charset="0"/>
                <a:ea typeface="HY헤드라인M" pitchFamily="18" charset="-127"/>
              </a:rPr>
              <a:t>프로그램 및 프로그램 수행 결과를 프린트하여 </a:t>
            </a:r>
            <a:r>
              <a:rPr lang="ko-KR" altLang="en-US" sz="2000" dirty="0" err="1">
                <a:latin typeface="Palatino Linotype" pitchFamily="18" charset="0"/>
                <a:ea typeface="HY헤드라인M" pitchFamily="18" charset="-127"/>
              </a:rPr>
              <a:t>레포트</a:t>
            </a:r>
            <a:r>
              <a:rPr lang="ko-KR" altLang="en-US" sz="2000" dirty="0">
                <a:latin typeface="Palatino Linotype" pitchFamily="18" charset="0"/>
                <a:ea typeface="HY헤드라인M" pitchFamily="18" charset="-127"/>
              </a:rPr>
              <a:t> 형태로 제출한다</a:t>
            </a:r>
            <a:r>
              <a:rPr lang="en-US" altLang="ko-KR" sz="2000" dirty="0">
                <a:latin typeface="Palatino Linotype" pitchFamily="18" charset="0"/>
                <a:ea typeface="HY헤드라인M" pitchFamily="18" charset="-127"/>
              </a:rPr>
              <a:t>.</a:t>
            </a:r>
          </a:p>
          <a:p>
            <a:pPr marL="354013" indent="-354013">
              <a:lnSpc>
                <a:spcPct val="100000"/>
              </a:lnSpc>
              <a:spcBef>
                <a:spcPct val="5000"/>
              </a:spcBef>
              <a:spcAft>
                <a:spcPct val="5000"/>
              </a:spcAft>
              <a:buFont typeface="Wingdings" pitchFamily="2" charset="2"/>
              <a:buBlip>
                <a:blip r:embed="rId3"/>
              </a:buBlip>
              <a:tabLst>
                <a:tab pos="354013" algn="l"/>
              </a:tabLst>
            </a:pPr>
            <a:endParaRPr lang="en-US" altLang="ko-KR" sz="2000" dirty="0">
              <a:latin typeface="Palatino Linotype" pitchFamily="18" charset="0"/>
              <a:ea typeface="HY헤드라인M" pitchFamily="18" charset="-127"/>
            </a:endParaRPr>
          </a:p>
          <a:p>
            <a:pPr marL="354013" indent="-354013">
              <a:lnSpc>
                <a:spcPct val="100000"/>
              </a:lnSpc>
              <a:spcBef>
                <a:spcPct val="5000"/>
              </a:spcBef>
              <a:spcAft>
                <a:spcPct val="5000"/>
              </a:spcAft>
              <a:buFont typeface="Wingdings" pitchFamily="2" charset="2"/>
              <a:buBlip>
                <a:blip r:embed="rId3"/>
              </a:buBlip>
              <a:tabLst>
                <a:tab pos="354013" algn="l"/>
              </a:tabLst>
            </a:pPr>
            <a:r>
              <a:rPr lang="ko-KR" altLang="en-US" sz="2000" dirty="0">
                <a:latin typeface="Palatino Linotype" pitchFamily="18" charset="0"/>
                <a:ea typeface="HY헤드라인M" pitchFamily="18" charset="-127"/>
              </a:rPr>
              <a:t>자신만의 고유한 방정식을 하나 만든다</a:t>
            </a:r>
            <a:r>
              <a:rPr lang="en-US" altLang="ko-KR" sz="2000" dirty="0">
                <a:latin typeface="Palatino Linotype" pitchFamily="18" charset="0"/>
                <a:ea typeface="HY헤드라인M" pitchFamily="18" charset="-127"/>
              </a:rPr>
              <a:t>/</a:t>
            </a:r>
            <a:r>
              <a:rPr lang="ko-KR" altLang="en-US" sz="2000" dirty="0">
                <a:latin typeface="Palatino Linotype" pitchFamily="18" charset="0"/>
                <a:ea typeface="HY헤드라인M" pitchFamily="18" charset="-127"/>
              </a:rPr>
              <a:t>찾는다</a:t>
            </a:r>
            <a:r>
              <a:rPr lang="en-US" altLang="ko-KR" sz="2000" dirty="0">
                <a:latin typeface="Palatino Linotype" pitchFamily="18" charset="0"/>
                <a:ea typeface="HY헤드라인M" pitchFamily="18" charset="-127"/>
              </a:rPr>
              <a:t>/</a:t>
            </a:r>
            <a:r>
              <a:rPr lang="ko-KR" altLang="en-US" sz="2000" dirty="0">
                <a:latin typeface="Palatino Linotype" pitchFamily="18" charset="0"/>
                <a:ea typeface="HY헤드라인M" pitchFamily="18" charset="-127"/>
              </a:rPr>
              <a:t>선택한다</a:t>
            </a:r>
            <a:r>
              <a:rPr lang="en-US" altLang="ko-KR" sz="2000" dirty="0">
                <a:latin typeface="Palatino Linotype" pitchFamily="18" charset="0"/>
                <a:ea typeface="HY헤드라인M" pitchFamily="18" charset="-127"/>
              </a:rPr>
              <a:t>. </a:t>
            </a:r>
            <a:r>
              <a:rPr lang="ko-KR" altLang="en-US" sz="2000" dirty="0">
                <a:latin typeface="Palatino Linotype" pitchFamily="18" charset="0"/>
                <a:ea typeface="HY헤드라인M" pitchFamily="18" charset="-127"/>
              </a:rPr>
              <a:t>해당 방정식의 근을 </a:t>
            </a:r>
            <a:r>
              <a:rPr lang="en-US" altLang="ko-KR" sz="2000" dirty="0">
                <a:latin typeface="Palatino Linotype" pitchFamily="18" charset="0"/>
                <a:ea typeface="HY헤드라인M" pitchFamily="18" charset="-127"/>
              </a:rPr>
              <a:t>10</a:t>
            </a:r>
            <a:r>
              <a:rPr lang="en-US" altLang="ko-KR" sz="2000" baseline="30000" dirty="0">
                <a:latin typeface="Palatino Linotype" pitchFamily="18" charset="0"/>
                <a:ea typeface="HY헤드라인M" pitchFamily="18" charset="-127"/>
              </a:rPr>
              <a:t>−4</a:t>
            </a:r>
            <a:r>
              <a:rPr lang="ko-KR" altLang="en-US" sz="2000" dirty="0">
                <a:latin typeface="Palatino Linotype" pitchFamily="18" charset="0"/>
                <a:ea typeface="HY헤드라인M" pitchFamily="18" charset="-127"/>
              </a:rPr>
              <a:t>까지 정확하게 구하되</a:t>
            </a:r>
            <a:r>
              <a:rPr lang="en-US" altLang="ko-KR" sz="2000" dirty="0">
                <a:latin typeface="Palatino Linotype" pitchFamily="18" charset="0"/>
                <a:ea typeface="HY헤드라인M" pitchFamily="18" charset="-127"/>
              </a:rPr>
              <a:t>, </a:t>
            </a:r>
            <a:r>
              <a:rPr lang="ko-KR" altLang="en-US" sz="2000" dirty="0">
                <a:latin typeface="Palatino Linotype" pitchFamily="18" charset="0"/>
                <a:ea typeface="HY헤드라인M" pitchFamily="18" charset="-127"/>
              </a:rPr>
              <a:t>다음 네 가지 방법을 각각 사용한다</a:t>
            </a:r>
            <a:r>
              <a:rPr lang="en-US" altLang="ko-KR" sz="2000" dirty="0">
                <a:latin typeface="Palatino Linotype" pitchFamily="18" charset="0"/>
                <a:ea typeface="HY헤드라인M" pitchFamily="18" charset="-127"/>
              </a:rPr>
              <a:t>.</a:t>
            </a:r>
          </a:p>
          <a:p>
            <a:pPr marL="769938" lvl="1" indent="-236538">
              <a:lnSpc>
                <a:spcPct val="100000"/>
              </a:lnSpc>
              <a:spcBef>
                <a:spcPct val="5000"/>
              </a:spcBef>
              <a:spcAft>
                <a:spcPct val="5000"/>
              </a:spcAft>
              <a:buClr>
                <a:schemeClr val="tx1"/>
              </a:buClr>
              <a:buFontTx/>
              <a:buChar char="•"/>
              <a:tabLst>
                <a:tab pos="354013" algn="l"/>
              </a:tabLst>
            </a:pPr>
            <a:r>
              <a:rPr lang="ko-KR" altLang="en-US" sz="2000" dirty="0">
                <a:latin typeface="Palatino Linotype" pitchFamily="18" charset="0"/>
                <a:ea typeface="HY헤드라인M" pitchFamily="18" charset="-127"/>
              </a:rPr>
              <a:t>이분법</a:t>
            </a:r>
            <a:r>
              <a:rPr lang="en-US" altLang="ko-KR" sz="2000" dirty="0">
                <a:latin typeface="Palatino Linotype" pitchFamily="18" charset="0"/>
                <a:ea typeface="HY헤드라인M" pitchFamily="18" charset="-127"/>
              </a:rPr>
              <a:t>, </a:t>
            </a:r>
            <a:r>
              <a:rPr lang="ko-KR" altLang="en-US" sz="2000" dirty="0" err="1">
                <a:latin typeface="Palatino Linotype" pitchFamily="18" charset="0"/>
                <a:ea typeface="HY헤드라인M" pitchFamily="18" charset="-127"/>
              </a:rPr>
              <a:t>뉴튼</a:t>
            </a:r>
            <a:r>
              <a:rPr lang="en-US" altLang="ko-KR" sz="2000" dirty="0">
                <a:latin typeface="Palatino Linotype" pitchFamily="18" charset="0"/>
                <a:ea typeface="HY헤드라인M" pitchFamily="18" charset="-127"/>
              </a:rPr>
              <a:t>-</a:t>
            </a:r>
            <a:r>
              <a:rPr lang="ko-KR" altLang="en-US" sz="2000" dirty="0" err="1">
                <a:latin typeface="Palatino Linotype" pitchFamily="18" charset="0"/>
                <a:ea typeface="HY헤드라인M" pitchFamily="18" charset="-127"/>
              </a:rPr>
              <a:t>랩슨법</a:t>
            </a:r>
            <a:r>
              <a:rPr lang="en-US" altLang="ko-KR" sz="2000" dirty="0">
                <a:latin typeface="Palatino Linotype" pitchFamily="18" charset="0"/>
                <a:ea typeface="HY헤드라인M" pitchFamily="18" charset="-127"/>
              </a:rPr>
              <a:t>, </a:t>
            </a:r>
            <a:r>
              <a:rPr lang="ko-KR" altLang="en-US" sz="2000" dirty="0" err="1">
                <a:latin typeface="Palatino Linotype" pitchFamily="18" charset="0"/>
                <a:ea typeface="HY헤드라인M" pitchFamily="18" charset="-127"/>
              </a:rPr>
              <a:t>할선법</a:t>
            </a:r>
            <a:r>
              <a:rPr lang="en-US" altLang="ko-KR" sz="2000" dirty="0">
                <a:latin typeface="Palatino Linotype" pitchFamily="18" charset="0"/>
                <a:ea typeface="HY헤드라인M" pitchFamily="18" charset="-127"/>
              </a:rPr>
              <a:t>, </a:t>
            </a:r>
            <a:r>
              <a:rPr lang="ko-KR" altLang="en-US" sz="2000" dirty="0" err="1">
                <a:latin typeface="Palatino Linotype" pitchFamily="18" charset="0"/>
                <a:ea typeface="HY헤드라인M" pitchFamily="18" charset="-127"/>
              </a:rPr>
              <a:t>가상위치법</a:t>
            </a:r>
            <a:endParaRPr lang="en-US" altLang="ko-KR" sz="2000" dirty="0">
              <a:latin typeface="Palatino Linotype" pitchFamily="18" charset="0"/>
              <a:ea typeface="HY헤드라인M" pitchFamily="18" charset="-127"/>
            </a:endParaRPr>
          </a:p>
          <a:p>
            <a:pPr marL="769938" lvl="1" indent="-236538">
              <a:lnSpc>
                <a:spcPct val="100000"/>
              </a:lnSpc>
              <a:spcBef>
                <a:spcPct val="5000"/>
              </a:spcBef>
              <a:spcAft>
                <a:spcPct val="5000"/>
              </a:spcAft>
              <a:buClr>
                <a:schemeClr val="tx1"/>
              </a:buClr>
              <a:buFontTx/>
              <a:buChar char="•"/>
              <a:tabLst>
                <a:tab pos="354013" algn="l"/>
              </a:tabLst>
            </a:pPr>
            <a:endParaRPr lang="en-US" altLang="ko-KR" sz="1800" dirty="0">
              <a:latin typeface="Palatino Linotype" pitchFamily="18" charset="0"/>
              <a:ea typeface="HY헤드라인M" pitchFamily="18" charset="-127"/>
            </a:endParaRPr>
          </a:p>
          <a:p>
            <a:pPr marL="354013" indent="-354013">
              <a:lnSpc>
                <a:spcPct val="100000"/>
              </a:lnSpc>
              <a:spcBef>
                <a:spcPct val="5000"/>
              </a:spcBef>
              <a:spcAft>
                <a:spcPct val="5000"/>
              </a:spcAft>
              <a:buFont typeface="Wingdings" pitchFamily="2" charset="2"/>
              <a:buBlip>
                <a:blip r:embed="rId3"/>
              </a:buBlip>
              <a:tabLst>
                <a:tab pos="354013" algn="l"/>
              </a:tabLst>
            </a:pPr>
            <a:r>
              <a:rPr lang="ko-KR" altLang="en-US" sz="2000" dirty="0">
                <a:latin typeface="Palatino Linotype" pitchFamily="18" charset="0"/>
                <a:ea typeface="HY헤드라인M" pitchFamily="18" charset="-127"/>
              </a:rPr>
              <a:t>자신만의 고유한 방정식을 하나 만든다</a:t>
            </a:r>
            <a:r>
              <a:rPr lang="en-US" altLang="ko-KR" sz="2000" dirty="0">
                <a:latin typeface="Palatino Linotype" pitchFamily="18" charset="0"/>
                <a:ea typeface="HY헤드라인M" pitchFamily="18" charset="-127"/>
              </a:rPr>
              <a:t>/</a:t>
            </a:r>
            <a:r>
              <a:rPr lang="ko-KR" altLang="en-US" sz="2000" dirty="0">
                <a:latin typeface="Palatino Linotype" pitchFamily="18" charset="0"/>
                <a:ea typeface="HY헤드라인M" pitchFamily="18" charset="-127"/>
              </a:rPr>
              <a:t>찾는다</a:t>
            </a:r>
            <a:r>
              <a:rPr lang="en-US" altLang="ko-KR" sz="2000" dirty="0">
                <a:latin typeface="Palatino Linotype" pitchFamily="18" charset="0"/>
                <a:ea typeface="HY헤드라인M" pitchFamily="18" charset="-127"/>
              </a:rPr>
              <a:t>/</a:t>
            </a:r>
            <a:r>
              <a:rPr lang="ko-KR" altLang="en-US" sz="2000" dirty="0">
                <a:latin typeface="Palatino Linotype" pitchFamily="18" charset="0"/>
                <a:ea typeface="HY헤드라인M" pitchFamily="18" charset="-127"/>
              </a:rPr>
              <a:t>선택한다</a:t>
            </a:r>
            <a:r>
              <a:rPr lang="en-US" altLang="ko-KR" sz="2000" dirty="0">
                <a:latin typeface="Palatino Linotype" pitchFamily="18" charset="0"/>
                <a:ea typeface="HY헤드라인M" pitchFamily="18" charset="-127"/>
              </a:rPr>
              <a:t>. </a:t>
            </a:r>
            <a:r>
              <a:rPr lang="ko-KR" altLang="en-US" sz="2000" dirty="0">
                <a:latin typeface="Palatino Linotype" pitchFamily="18" charset="0"/>
                <a:ea typeface="HY헤드라인M" pitchFamily="18" charset="-127"/>
              </a:rPr>
              <a:t>해당 방정식의 </a:t>
            </a:r>
            <a:r>
              <a:rPr lang="ko-KR" altLang="en-US" sz="2000" dirty="0" err="1">
                <a:latin typeface="Palatino Linotype" pitchFamily="18" charset="0"/>
                <a:ea typeface="HY헤드라인M" pitchFamily="18" charset="-127"/>
              </a:rPr>
              <a:t>극소값</a:t>
            </a:r>
            <a:r>
              <a:rPr lang="en-US" altLang="ko-KR" sz="2000" dirty="0">
                <a:latin typeface="Palatino Linotype" pitchFamily="18" charset="0"/>
                <a:ea typeface="HY헤드라인M" pitchFamily="18" charset="-127"/>
              </a:rPr>
              <a:t>(</a:t>
            </a:r>
            <a:r>
              <a:rPr lang="ko-KR" altLang="en-US" sz="2000" dirty="0">
                <a:latin typeface="Palatino Linotype" pitchFamily="18" charset="0"/>
                <a:ea typeface="HY헤드라인M" pitchFamily="18" charset="-127"/>
              </a:rPr>
              <a:t>혹은 </a:t>
            </a:r>
            <a:r>
              <a:rPr lang="ko-KR" altLang="en-US" sz="2000" dirty="0" err="1">
                <a:latin typeface="Palatino Linotype" pitchFamily="18" charset="0"/>
                <a:ea typeface="HY헤드라인M" pitchFamily="18" charset="-127"/>
              </a:rPr>
              <a:t>극대값</a:t>
            </a:r>
            <a:r>
              <a:rPr lang="en-US" altLang="ko-KR" sz="2000" dirty="0">
                <a:latin typeface="Palatino Linotype" pitchFamily="18" charset="0"/>
                <a:ea typeface="HY헤드라인M" pitchFamily="18" charset="-127"/>
              </a:rPr>
              <a:t>)</a:t>
            </a:r>
            <a:r>
              <a:rPr lang="ko-KR" altLang="en-US" sz="2000" dirty="0">
                <a:latin typeface="Palatino Linotype" pitchFamily="18" charset="0"/>
                <a:ea typeface="HY헤드라인M" pitchFamily="18" charset="-127"/>
              </a:rPr>
              <a:t>을 </a:t>
            </a:r>
            <a:r>
              <a:rPr lang="en-US" altLang="ko-KR" sz="2000" dirty="0">
                <a:latin typeface="Palatino Linotype" pitchFamily="18" charset="0"/>
                <a:ea typeface="HY헤드라인M" pitchFamily="18" charset="-127"/>
              </a:rPr>
              <a:t>10</a:t>
            </a:r>
            <a:r>
              <a:rPr lang="en-US" altLang="ko-KR" sz="2000" baseline="30000" dirty="0">
                <a:latin typeface="Palatino Linotype" pitchFamily="18" charset="0"/>
                <a:ea typeface="HY헤드라인M" pitchFamily="18" charset="-127"/>
              </a:rPr>
              <a:t>−4</a:t>
            </a:r>
            <a:r>
              <a:rPr lang="ko-KR" altLang="en-US" sz="2000" dirty="0">
                <a:latin typeface="Palatino Linotype" pitchFamily="18" charset="0"/>
                <a:ea typeface="HY헤드라인M" pitchFamily="18" charset="-127"/>
              </a:rPr>
              <a:t>까지 정확하게 구하되</a:t>
            </a:r>
            <a:r>
              <a:rPr lang="en-US" altLang="ko-KR" sz="2000" dirty="0">
                <a:latin typeface="Palatino Linotype" pitchFamily="18" charset="0"/>
                <a:ea typeface="HY헤드라인M" pitchFamily="18" charset="-127"/>
              </a:rPr>
              <a:t>, </a:t>
            </a:r>
            <a:r>
              <a:rPr lang="ko-KR" altLang="en-US" sz="2000" dirty="0">
                <a:latin typeface="Palatino Linotype" pitchFamily="18" charset="0"/>
                <a:ea typeface="HY헤드라인M" pitchFamily="18" charset="-127"/>
              </a:rPr>
              <a:t>다음 세 가지 방법을 각각 사용한다</a:t>
            </a:r>
            <a:r>
              <a:rPr lang="en-US" altLang="ko-KR" sz="2000" dirty="0">
                <a:latin typeface="Palatino Linotype" pitchFamily="18" charset="0"/>
                <a:ea typeface="HY헤드라인M" pitchFamily="18" charset="-127"/>
              </a:rPr>
              <a:t>.</a:t>
            </a:r>
            <a:endParaRPr lang="ko-KR" altLang="en-US" sz="2000" dirty="0">
              <a:latin typeface="Palatino Linotype" pitchFamily="18" charset="0"/>
              <a:ea typeface="HY헤드라인M" pitchFamily="18" charset="-127"/>
            </a:endParaRPr>
          </a:p>
          <a:p>
            <a:pPr marL="769938" lvl="1" indent="-236538">
              <a:lnSpc>
                <a:spcPct val="100000"/>
              </a:lnSpc>
              <a:spcBef>
                <a:spcPct val="5000"/>
              </a:spcBef>
              <a:spcAft>
                <a:spcPct val="5000"/>
              </a:spcAft>
              <a:buClr>
                <a:schemeClr val="tx1"/>
              </a:buClr>
              <a:buFontTx/>
              <a:buChar char="•"/>
              <a:tabLst>
                <a:tab pos="354013" algn="l"/>
              </a:tabLst>
            </a:pPr>
            <a:r>
              <a:rPr lang="ko-KR" altLang="en-US" sz="2000" dirty="0">
                <a:latin typeface="Palatino Linotype" pitchFamily="18" charset="0"/>
                <a:ea typeface="HY헤드라인M" pitchFamily="18" charset="-127"/>
              </a:rPr>
              <a:t>이분법</a:t>
            </a:r>
            <a:r>
              <a:rPr lang="en-US" altLang="ko-KR" sz="2000" dirty="0">
                <a:latin typeface="Palatino Linotype" pitchFamily="18" charset="0"/>
                <a:ea typeface="HY헤드라인M" pitchFamily="18" charset="-127"/>
              </a:rPr>
              <a:t>, </a:t>
            </a:r>
            <a:r>
              <a:rPr lang="ko-KR" altLang="en-US" sz="2000" dirty="0" err="1">
                <a:latin typeface="Palatino Linotype" pitchFamily="18" charset="0"/>
                <a:ea typeface="HY헤드라인M" pitchFamily="18" charset="-127"/>
              </a:rPr>
              <a:t>뉴튼법</a:t>
            </a:r>
            <a:r>
              <a:rPr lang="en-US" altLang="ko-KR" sz="2000" dirty="0">
                <a:latin typeface="Palatino Linotype" pitchFamily="18" charset="0"/>
                <a:ea typeface="HY헤드라인M" pitchFamily="18" charset="-127"/>
              </a:rPr>
              <a:t>, </a:t>
            </a:r>
            <a:r>
              <a:rPr lang="ko-KR" altLang="en-US" sz="2000" dirty="0">
                <a:latin typeface="Palatino Linotype" pitchFamily="18" charset="0"/>
                <a:ea typeface="HY헤드라인M" pitchFamily="18" charset="-127"/>
              </a:rPr>
              <a:t>포물선 이용법</a:t>
            </a:r>
            <a:endParaRPr lang="en-US" altLang="ko-KR" sz="2000" dirty="0">
              <a:latin typeface="Palatino Linotype" pitchFamily="18" charset="0"/>
              <a:ea typeface="HY헤드라인M" pitchFamily="18" charset="-127"/>
            </a:endParaRPr>
          </a:p>
          <a:p>
            <a:pPr marL="769938" lvl="1" indent="-236538">
              <a:lnSpc>
                <a:spcPct val="100000"/>
              </a:lnSpc>
              <a:spcBef>
                <a:spcPct val="5000"/>
              </a:spcBef>
              <a:spcAft>
                <a:spcPct val="5000"/>
              </a:spcAft>
              <a:buClr>
                <a:schemeClr val="tx1"/>
              </a:buClr>
              <a:buFontTx/>
              <a:buChar char="•"/>
              <a:tabLst>
                <a:tab pos="354013" algn="l"/>
              </a:tabLst>
            </a:pPr>
            <a:endParaRPr lang="en-US" altLang="ko-KR" sz="1800" dirty="0">
              <a:latin typeface="Palatino Linotype" pitchFamily="18" charset="0"/>
              <a:ea typeface="HY헤드라인M" pitchFamily="18" charset="-127"/>
            </a:endParaRPr>
          </a:p>
          <a:p>
            <a:pPr marL="354013" indent="-354013">
              <a:lnSpc>
                <a:spcPct val="100000"/>
              </a:lnSpc>
              <a:spcBef>
                <a:spcPct val="5000"/>
              </a:spcBef>
              <a:spcAft>
                <a:spcPct val="5000"/>
              </a:spcAft>
              <a:buFont typeface="Wingdings" pitchFamily="2" charset="2"/>
              <a:buBlip>
                <a:blip r:embed="rId3"/>
              </a:buBlip>
              <a:tabLst>
                <a:tab pos="354013" algn="l"/>
              </a:tabLst>
            </a:pPr>
            <a:r>
              <a:rPr lang="ko-KR" altLang="en-US" sz="2000" dirty="0">
                <a:latin typeface="Palatino Linotype" pitchFamily="18" charset="0"/>
                <a:ea typeface="HY헤드라인M" pitchFamily="18" charset="-127"/>
              </a:rPr>
              <a:t>채점 기준</a:t>
            </a:r>
            <a:r>
              <a:rPr lang="en-US" altLang="ko-KR" sz="2000" dirty="0">
                <a:latin typeface="Palatino Linotype" pitchFamily="18" charset="0"/>
                <a:ea typeface="HY헤드라인M" pitchFamily="18" charset="-127"/>
              </a:rPr>
              <a:t>1: </a:t>
            </a:r>
            <a:r>
              <a:rPr lang="ko-KR" altLang="en-US" sz="2000" dirty="0">
                <a:latin typeface="Palatino Linotype" pitchFamily="18" charset="0"/>
                <a:ea typeface="HY헤드라인M" pitchFamily="18" charset="-127"/>
              </a:rPr>
              <a:t>평범한 방정식</a:t>
            </a:r>
            <a:r>
              <a:rPr lang="en-US" altLang="ko-KR" sz="2000" dirty="0">
                <a:latin typeface="Palatino Linotype" pitchFamily="18" charset="0"/>
                <a:ea typeface="HY헤드라인M" pitchFamily="18" charset="-127"/>
              </a:rPr>
              <a:t>(</a:t>
            </a:r>
            <a:r>
              <a:rPr lang="ko-KR" altLang="en-US" sz="2000" dirty="0">
                <a:latin typeface="Palatino Linotype" pitchFamily="18" charset="0"/>
                <a:ea typeface="HY헤드라인M" pitchFamily="18" charset="-127"/>
              </a:rPr>
              <a:t>예</a:t>
            </a:r>
            <a:r>
              <a:rPr lang="en-US" altLang="ko-KR" sz="2000" dirty="0">
                <a:latin typeface="Palatino Linotype" pitchFamily="18" charset="0"/>
                <a:ea typeface="HY헤드라인M" pitchFamily="18" charset="-127"/>
              </a:rPr>
              <a:t>: </a:t>
            </a:r>
            <a:r>
              <a:rPr lang="en-US" altLang="ko-KR" sz="2000" i="1" dirty="0">
                <a:latin typeface="Palatino Linotype" pitchFamily="18" charset="0"/>
                <a:ea typeface="HY헤드라인M" pitchFamily="18" charset="-127"/>
              </a:rPr>
              <a:t>x</a:t>
            </a:r>
            <a:r>
              <a:rPr lang="en-US" altLang="ko-KR" sz="2000" baseline="30000" dirty="0">
                <a:latin typeface="Palatino Linotype" pitchFamily="18" charset="0"/>
                <a:ea typeface="HY헤드라인M" pitchFamily="18" charset="-127"/>
              </a:rPr>
              <a:t>2</a:t>
            </a:r>
            <a:r>
              <a:rPr lang="en-US" altLang="ko-KR" sz="2000" dirty="0">
                <a:latin typeface="Palatino Linotype" pitchFamily="18" charset="0"/>
                <a:ea typeface="HY헤드라인M" pitchFamily="18" charset="-127"/>
              </a:rPr>
              <a:t> – 1)</a:t>
            </a:r>
            <a:r>
              <a:rPr lang="ko-KR" altLang="en-US" sz="2000" dirty="0">
                <a:latin typeface="Palatino Linotype" pitchFamily="18" charset="0"/>
                <a:ea typeface="HY헤드라인M" pitchFamily="18" charset="-127"/>
              </a:rPr>
              <a:t>은 가라</a:t>
            </a:r>
            <a:r>
              <a:rPr lang="en-US" altLang="ko-KR" sz="2000" dirty="0">
                <a:latin typeface="Palatino Linotype" pitchFamily="18" charset="0"/>
                <a:ea typeface="HY헤드라인M" pitchFamily="18" charset="-127"/>
              </a:rPr>
              <a:t>.</a:t>
            </a:r>
          </a:p>
          <a:p>
            <a:pPr marL="354013" indent="-354013">
              <a:lnSpc>
                <a:spcPct val="100000"/>
              </a:lnSpc>
              <a:spcBef>
                <a:spcPct val="5000"/>
              </a:spcBef>
              <a:spcAft>
                <a:spcPct val="5000"/>
              </a:spcAft>
              <a:buFont typeface="Wingdings" pitchFamily="2" charset="2"/>
              <a:buBlip>
                <a:blip r:embed="rId3"/>
              </a:buBlip>
              <a:tabLst>
                <a:tab pos="354013" algn="l"/>
              </a:tabLst>
            </a:pPr>
            <a:r>
              <a:rPr lang="ko-KR" altLang="en-US" sz="2000" dirty="0">
                <a:solidFill>
                  <a:srgbClr val="000000"/>
                </a:solidFill>
                <a:latin typeface="Palatino Linotype" pitchFamily="18" charset="0"/>
                <a:ea typeface="HY헤드라인M" pitchFamily="18" charset="-127"/>
              </a:rPr>
              <a:t>채점 기준</a:t>
            </a:r>
            <a:r>
              <a:rPr lang="en-US" altLang="ko-KR" sz="2000" dirty="0">
                <a:solidFill>
                  <a:srgbClr val="000000"/>
                </a:solidFill>
                <a:latin typeface="Palatino Linotype" pitchFamily="18" charset="0"/>
                <a:ea typeface="HY헤드라인M" pitchFamily="18" charset="-127"/>
              </a:rPr>
              <a:t>2: </a:t>
            </a:r>
            <a:r>
              <a:rPr lang="ko-KR" altLang="en-US" sz="2000" dirty="0">
                <a:solidFill>
                  <a:srgbClr val="000000"/>
                </a:solidFill>
                <a:latin typeface="Palatino Linotype" pitchFamily="18" charset="0"/>
                <a:ea typeface="HY헤드라인M" pitchFamily="18" charset="-127"/>
              </a:rPr>
              <a:t>평범한 근</a:t>
            </a:r>
            <a:r>
              <a:rPr lang="en-US" altLang="ko-KR" sz="2000" dirty="0">
                <a:solidFill>
                  <a:srgbClr val="000000"/>
                </a:solidFill>
                <a:latin typeface="Palatino Linotype" pitchFamily="18" charset="0"/>
                <a:ea typeface="HY헤드라인M" pitchFamily="18" charset="-127"/>
              </a:rPr>
              <a:t>(</a:t>
            </a:r>
            <a:r>
              <a:rPr lang="en-US" altLang="ko-KR" sz="2000" i="1" dirty="0">
                <a:solidFill>
                  <a:srgbClr val="000000"/>
                </a:solidFill>
                <a:latin typeface="Palatino Linotype" pitchFamily="18" charset="0"/>
                <a:ea typeface="HY헤드라인M" pitchFamily="18" charset="-127"/>
              </a:rPr>
              <a:t>x</a:t>
            </a:r>
            <a:r>
              <a:rPr lang="en-US" altLang="ko-KR" sz="2000" dirty="0">
                <a:solidFill>
                  <a:srgbClr val="000000"/>
                </a:solidFill>
                <a:latin typeface="Palatino Linotype" pitchFamily="18" charset="0"/>
                <a:ea typeface="HY헤드라인M" pitchFamily="18" charset="-127"/>
              </a:rPr>
              <a:t> = 0)</a:t>
            </a:r>
            <a:r>
              <a:rPr lang="ko-KR" altLang="en-US" sz="2000" dirty="0">
                <a:solidFill>
                  <a:srgbClr val="000000"/>
                </a:solidFill>
                <a:latin typeface="Palatino Linotype" pitchFamily="18" charset="0"/>
                <a:ea typeface="HY헤드라인M" pitchFamily="18" charset="-127"/>
              </a:rPr>
              <a:t>도 저리 가라</a:t>
            </a:r>
            <a:r>
              <a:rPr lang="en-US" altLang="ko-KR" sz="2000" dirty="0">
                <a:solidFill>
                  <a:srgbClr val="000000"/>
                </a:solidFill>
                <a:latin typeface="Palatino Linotype" pitchFamily="18" charset="0"/>
                <a:ea typeface="HY헤드라인M" pitchFamily="18" charset="-127"/>
              </a:rPr>
              <a:t>.</a:t>
            </a:r>
          </a:p>
          <a:p>
            <a:pPr marL="354013" indent="-354013">
              <a:lnSpc>
                <a:spcPct val="100000"/>
              </a:lnSpc>
              <a:spcBef>
                <a:spcPct val="5000"/>
              </a:spcBef>
              <a:spcAft>
                <a:spcPct val="5000"/>
              </a:spcAft>
              <a:buFont typeface="Wingdings" pitchFamily="2" charset="2"/>
              <a:buBlip>
                <a:blip r:embed="rId3"/>
              </a:buBlip>
              <a:tabLst>
                <a:tab pos="354013" algn="l"/>
              </a:tabLst>
            </a:pPr>
            <a:r>
              <a:rPr lang="ko-KR" altLang="en-US" sz="2000" dirty="0">
                <a:solidFill>
                  <a:srgbClr val="000000"/>
                </a:solidFill>
                <a:latin typeface="Palatino Linotype" pitchFamily="18" charset="0"/>
                <a:ea typeface="HY헤드라인M" pitchFamily="18" charset="-127"/>
              </a:rPr>
              <a:t>채점 기준</a:t>
            </a:r>
            <a:r>
              <a:rPr lang="en-US" altLang="ko-KR" sz="2000" dirty="0">
                <a:solidFill>
                  <a:srgbClr val="000000"/>
                </a:solidFill>
                <a:latin typeface="Palatino Linotype" pitchFamily="18" charset="0"/>
                <a:ea typeface="HY헤드라인M" pitchFamily="18" charset="-127"/>
              </a:rPr>
              <a:t>3: (</a:t>
            </a:r>
            <a:r>
              <a:rPr lang="ko-KR" altLang="en-US" sz="2000" dirty="0">
                <a:solidFill>
                  <a:srgbClr val="000000"/>
                </a:solidFill>
                <a:latin typeface="Palatino Linotype" pitchFamily="18" charset="0"/>
                <a:ea typeface="HY헤드라인M" pitchFamily="18" charset="-127"/>
              </a:rPr>
              <a:t>우연을 제외하고는</a:t>
            </a:r>
            <a:r>
              <a:rPr lang="en-US" altLang="ko-KR" sz="2000" dirty="0">
                <a:solidFill>
                  <a:srgbClr val="000000"/>
                </a:solidFill>
                <a:latin typeface="Palatino Linotype" pitchFamily="18" charset="0"/>
                <a:ea typeface="HY헤드라인M" pitchFamily="18" charset="-127"/>
              </a:rPr>
              <a:t>) </a:t>
            </a:r>
            <a:r>
              <a:rPr lang="ko-KR" altLang="en-US" sz="2000" dirty="0">
                <a:solidFill>
                  <a:srgbClr val="000000"/>
                </a:solidFill>
                <a:latin typeface="Palatino Linotype" pitchFamily="18" charset="0"/>
                <a:ea typeface="HY헤드라인M" pitchFamily="18" charset="-127"/>
              </a:rPr>
              <a:t>동일 방정식을 쓴 경우</a:t>
            </a:r>
            <a:r>
              <a:rPr lang="en-US" altLang="ko-KR" sz="2000" dirty="0">
                <a:solidFill>
                  <a:srgbClr val="000000"/>
                </a:solidFill>
                <a:latin typeface="Palatino Linotype" pitchFamily="18" charset="0"/>
                <a:ea typeface="HY헤드라인M" pitchFamily="18" charset="-127"/>
              </a:rPr>
              <a:t>, </a:t>
            </a:r>
            <a:r>
              <a:rPr lang="ko-KR" altLang="en-US" sz="2000" dirty="0">
                <a:solidFill>
                  <a:srgbClr val="000000"/>
                </a:solidFill>
                <a:latin typeface="Palatino Linotype" pitchFamily="18" charset="0"/>
                <a:ea typeface="HY헤드라인M" pitchFamily="18" charset="-127"/>
              </a:rPr>
              <a:t>둘 모두 감점</a:t>
            </a:r>
            <a:endParaRPr lang="en-US" altLang="ko-KR" sz="2000" dirty="0">
              <a:solidFill>
                <a:srgbClr val="000000"/>
              </a:solidFill>
              <a:latin typeface="Palatino Linotype" pitchFamily="18" charset="0"/>
              <a:ea typeface="HY헤드라인M" pitchFamily="18" charset="-127"/>
            </a:endParaRPr>
          </a:p>
          <a:p>
            <a:pPr marL="354013" indent="-354013">
              <a:lnSpc>
                <a:spcPct val="100000"/>
              </a:lnSpc>
              <a:spcBef>
                <a:spcPct val="5000"/>
              </a:spcBef>
              <a:spcAft>
                <a:spcPct val="5000"/>
              </a:spcAft>
              <a:buFont typeface="Wingdings" pitchFamily="2" charset="2"/>
              <a:buBlip>
                <a:blip r:embed="rId3"/>
              </a:buBlip>
              <a:tabLst>
                <a:tab pos="354013" algn="l"/>
              </a:tabLst>
            </a:pPr>
            <a:endParaRPr lang="en-US" altLang="ko-KR" sz="2000" dirty="0">
              <a:latin typeface="Palatino Linotype" pitchFamily="18" charset="0"/>
              <a:ea typeface="HY헤드라인M" pitchFamily="18" charset="-127"/>
            </a:endParaRPr>
          </a:p>
          <a:p>
            <a:pPr marL="354013" indent="-354013">
              <a:lnSpc>
                <a:spcPct val="100000"/>
              </a:lnSpc>
              <a:spcBef>
                <a:spcPct val="5000"/>
              </a:spcBef>
              <a:spcAft>
                <a:spcPct val="5000"/>
              </a:spcAft>
              <a:buFont typeface="Wingdings" pitchFamily="2" charset="2"/>
              <a:buBlip>
                <a:blip r:embed="rId3"/>
              </a:buBlip>
              <a:tabLst>
                <a:tab pos="354013" algn="l"/>
              </a:tabLst>
            </a:pPr>
            <a:r>
              <a:rPr lang="en-US" altLang="ko-KR" sz="2000" dirty="0">
                <a:latin typeface="Palatino Linotype" pitchFamily="18" charset="0"/>
                <a:ea typeface="HY헤드라인M" pitchFamily="18" charset="-127"/>
              </a:rPr>
              <a:t>Due Date: </a:t>
            </a:r>
            <a:r>
              <a:rPr lang="en-US" altLang="ko-KR" sz="2000" dirty="0">
                <a:latin typeface="Palatino Linotype" pitchFamily="18" charset="0"/>
                <a:ea typeface="HY헤드라인M" pitchFamily="18" charset="-127"/>
              </a:rPr>
              <a:t>4</a:t>
            </a:r>
            <a:r>
              <a:rPr lang="ko-KR" altLang="en-US" sz="2000" dirty="0" smtClean="0">
                <a:latin typeface="Palatino Linotype" pitchFamily="18" charset="0"/>
                <a:ea typeface="HY헤드라인M" pitchFamily="18" charset="-127"/>
              </a:rPr>
              <a:t>월 </a:t>
            </a:r>
            <a:r>
              <a:rPr lang="en-US" altLang="ko-KR" sz="2000" smtClean="0">
                <a:latin typeface="Palatino Linotype" pitchFamily="18" charset="0"/>
                <a:ea typeface="HY헤드라인M" pitchFamily="18" charset="-127"/>
              </a:rPr>
              <a:t>13</a:t>
            </a:r>
            <a:r>
              <a:rPr lang="ko-KR" altLang="en-US" sz="2000" smtClean="0">
                <a:latin typeface="Palatino Linotype" pitchFamily="18" charset="0"/>
                <a:ea typeface="HY헤드라인M" pitchFamily="18" charset="-127"/>
              </a:rPr>
              <a:t>일</a:t>
            </a:r>
            <a:endParaRPr lang="en-US" altLang="ko-KR" sz="1800" dirty="0">
              <a:latin typeface="Palatino Linotype" pitchFamily="18" charset="0"/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기본 디자인">
  <a:themeElements>
    <a:clrScheme name="기본 디자인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808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36000" tIns="36000" rIns="36000" bIns="36000" numCol="1" anchor="ctr" anchorCtr="0" compatLnSpc="1">
        <a:prstTxWarp prst="textNoShape">
          <a:avLst/>
        </a:prstTxWarp>
        <a:spAutoFit/>
      </a:bodyPr>
      <a:lstStyle>
        <a:defPPr marL="292100" marR="0" indent="-292100" algn="l" defTabSz="914400" rtl="0" eaLnBrk="1" fontAlgn="ctr" latinLnBrk="1" hangingPunct="1">
          <a:lnSpc>
            <a:spcPct val="140000"/>
          </a:lnSpc>
          <a:spcBef>
            <a:spcPct val="20000"/>
          </a:spcBef>
          <a:spcAft>
            <a:spcPct val="0"/>
          </a:spcAft>
          <a:buClr>
            <a:srgbClr val="660066"/>
          </a:buClr>
          <a:buSzTx/>
          <a:buFont typeface="Wingdings" pitchFamily="2" charset="2"/>
          <a:buChar char="v"/>
          <a:tabLst>
            <a:tab pos="292100" algn="l"/>
            <a:tab pos="685800" algn="l"/>
          </a:tabLst>
          <a:defRPr kumimoji="1" lang="ko-KR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ea typeface="굴림체" pitchFamily="49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808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36000" tIns="36000" rIns="36000" bIns="36000" numCol="1" anchor="ctr" anchorCtr="0" compatLnSpc="1">
        <a:prstTxWarp prst="textNoShape">
          <a:avLst/>
        </a:prstTxWarp>
        <a:spAutoFit/>
      </a:bodyPr>
      <a:lstStyle>
        <a:defPPr marL="292100" marR="0" indent="-292100" algn="l" defTabSz="914400" rtl="0" eaLnBrk="1" fontAlgn="ctr" latinLnBrk="1" hangingPunct="1">
          <a:lnSpc>
            <a:spcPct val="140000"/>
          </a:lnSpc>
          <a:spcBef>
            <a:spcPct val="20000"/>
          </a:spcBef>
          <a:spcAft>
            <a:spcPct val="0"/>
          </a:spcAft>
          <a:buClr>
            <a:srgbClr val="660066"/>
          </a:buClr>
          <a:buSzTx/>
          <a:buFont typeface="Wingdings" pitchFamily="2" charset="2"/>
          <a:buChar char="v"/>
          <a:tabLst>
            <a:tab pos="292100" algn="l"/>
            <a:tab pos="685800" algn="l"/>
          </a:tabLst>
          <a:defRPr kumimoji="1" lang="ko-KR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ea typeface="굴림체" pitchFamily="49" charset="-127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13835</TotalTime>
  <Words>149</Words>
  <Application>Microsoft Office PowerPoint</Application>
  <PresentationFormat>화면 슬라이드 쇼(4:3)</PresentationFormat>
  <Paragraphs>16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기본 디자인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Discrete Mathematics</dc:title>
  <dc:creator>문양세</dc:creator>
  <cp:lastModifiedBy>IAI-Air</cp:lastModifiedBy>
  <cp:revision>1377</cp:revision>
  <dcterms:created xsi:type="dcterms:W3CDTF">2003-03-03T08:07:33Z</dcterms:created>
  <dcterms:modified xsi:type="dcterms:W3CDTF">2011-03-30T00:20:03Z</dcterms:modified>
</cp:coreProperties>
</file>