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직사각형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직사각형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직사각형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직사각형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직사각형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모서리가 둥근 직사각형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모서리가 둥근 직사각형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직사각형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6" name="날짜 개체 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8" name="바닥글 개체 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직사각형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직사각형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직사각형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모서리가 둥근 직사각형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모서리가 둥근 직사각형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직사각형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직사각형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직사각형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직사각형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직사각형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95140BB-1850-4F26-9462-8EE85F02A733}" type="datetimeFigureOut">
              <a:rPr lang="ko-KR" altLang="en-US" smtClean="0"/>
              <a:pPr/>
              <a:t>2009-05-23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8331D56-8124-47B1-933B-CF58C7CF15B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1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1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1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err="1" smtClean="0"/>
              <a:t>Vsftpd</a:t>
            </a:r>
            <a:r>
              <a:rPr lang="en-US" altLang="ko-KR" dirty="0" smtClean="0"/>
              <a:t> </a:t>
            </a:r>
            <a:r>
              <a:rPr lang="ko-KR" altLang="en-US" dirty="0" smtClean="0"/>
              <a:t>를 이용한 </a:t>
            </a:r>
            <a:r>
              <a:rPr lang="en-US" altLang="ko-KR" dirty="0" smtClean="0"/>
              <a:t>FTP</a:t>
            </a:r>
            <a:r>
              <a:rPr lang="ko-KR" altLang="en-US" dirty="0" smtClean="0"/>
              <a:t> </a:t>
            </a:r>
            <a:r>
              <a:rPr lang="en-US" altLang="ko-KR" dirty="0" smtClean="0"/>
              <a:t>service </a:t>
            </a:r>
            <a:r>
              <a:rPr lang="ko-KR" altLang="en-US" dirty="0" smtClean="0"/>
              <a:t>와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samba</a:t>
            </a:r>
            <a:r>
              <a:rPr lang="ko-KR" altLang="en-US" dirty="0" smtClean="0"/>
              <a:t> 서버</a:t>
            </a:r>
            <a:r>
              <a:rPr lang="en-US" altLang="ko-KR" dirty="0" smtClean="0"/>
              <a:t> </a:t>
            </a:r>
            <a:r>
              <a:rPr lang="ko-KR" altLang="en-US" dirty="0" smtClean="0"/>
              <a:t>구축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1905000" y="5357826"/>
            <a:ext cx="6570722" cy="966774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정보</a:t>
            </a:r>
            <a:r>
              <a:rPr lang="en-US" altLang="ko-KR" dirty="0" smtClean="0"/>
              <a:t> </a:t>
            </a:r>
            <a:r>
              <a:rPr lang="ko-KR" altLang="en-US" dirty="0" smtClean="0"/>
              <a:t>네트워크 전공</a:t>
            </a:r>
            <a:r>
              <a:rPr lang="en-US" altLang="ko-KR" dirty="0" smtClean="0"/>
              <a:t>	</a:t>
            </a:r>
            <a:r>
              <a:rPr lang="ko-KR" altLang="en-US" dirty="0" smtClean="0"/>
              <a:t> </a:t>
            </a:r>
            <a:r>
              <a:rPr lang="en-US" altLang="ko-KR" dirty="0" smtClean="0"/>
              <a:t>4</a:t>
            </a:r>
            <a:r>
              <a:rPr lang="ko-KR" altLang="en-US" dirty="0" smtClean="0"/>
              <a:t>학년 박현철</a:t>
            </a:r>
            <a:endParaRPr lang="en-US" altLang="ko-KR" dirty="0" smtClean="0"/>
          </a:p>
          <a:p>
            <a:r>
              <a:rPr lang="en-US" altLang="ko-KR" dirty="0" smtClean="0"/>
              <a:t>		    	 4</a:t>
            </a:r>
            <a:r>
              <a:rPr lang="ko-KR" altLang="en-US" dirty="0" smtClean="0"/>
              <a:t>학년 이종식</a:t>
            </a:r>
            <a:endParaRPr lang="ko-KR" alt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400" dirty="0" smtClean="0"/>
              <a:t>FTP</a:t>
            </a:r>
            <a:r>
              <a:rPr lang="ko-KR" altLang="en-US" sz="2400" dirty="0" smtClean="0"/>
              <a:t> 사용시</a:t>
            </a:r>
            <a:r>
              <a:rPr lang="en-US" altLang="ko-KR" sz="2400" dirty="0" smtClean="0"/>
              <a:t> </a:t>
            </a:r>
            <a:r>
              <a:rPr lang="ko-KR" altLang="en-US" sz="2400" dirty="0" err="1" smtClean="0"/>
              <a:t>또다른</a:t>
            </a:r>
            <a:r>
              <a:rPr lang="ko-KR" altLang="en-US" sz="2400" dirty="0" smtClean="0"/>
              <a:t> 문제점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000" dirty="0" smtClean="0"/>
              <a:t># FTP</a:t>
            </a:r>
            <a:r>
              <a:rPr lang="ko-KR" altLang="en-US" sz="2000" dirty="0" smtClean="0"/>
              <a:t> 서버를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구축 했지만 디렉터리의 </a:t>
            </a:r>
            <a:r>
              <a:rPr lang="ko-KR" altLang="en-US" sz="2000" dirty="0" err="1" smtClean="0"/>
              <a:t>퍼미션이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Root</a:t>
            </a:r>
            <a:r>
              <a:rPr lang="ko-KR" altLang="en-US" sz="2000" dirty="0" smtClean="0"/>
              <a:t>로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적용되었다</a:t>
            </a:r>
            <a:r>
              <a:rPr lang="en-US" altLang="ko-KR" sz="2000" dirty="0" smtClean="0"/>
              <a:t>.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해결방안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	1. </a:t>
            </a:r>
            <a:r>
              <a:rPr lang="ko-KR" altLang="en-US" sz="2000" dirty="0" smtClean="0"/>
              <a:t>디렉터리의 소유권을 변경한다</a:t>
            </a:r>
            <a:r>
              <a:rPr lang="en-US" altLang="ko-KR" sz="2000" dirty="0" smtClean="0"/>
              <a:t>.</a:t>
            </a:r>
          </a:p>
          <a:p>
            <a:pPr>
              <a:buNone/>
            </a:pPr>
            <a:r>
              <a:rPr lang="en-US" altLang="ko-KR" sz="2000" dirty="0" smtClean="0"/>
              <a:t>	2. </a:t>
            </a:r>
            <a:r>
              <a:rPr lang="ko-KR" altLang="en-US" sz="2000" dirty="0" smtClean="0"/>
              <a:t>디렉터리의 </a:t>
            </a:r>
            <a:r>
              <a:rPr lang="ko-KR" altLang="en-US" sz="2000" dirty="0" err="1" smtClean="0"/>
              <a:t>퍼미션을</a:t>
            </a:r>
            <a:r>
              <a:rPr lang="ko-KR" altLang="en-US" sz="2000" dirty="0" smtClean="0"/>
              <a:t> 변경한다</a:t>
            </a:r>
            <a:r>
              <a:rPr lang="en-US" altLang="ko-KR" sz="2000" dirty="0" smtClean="0"/>
              <a:t>.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Font typeface="Arial" charset="0"/>
              <a:buChar char="•"/>
            </a:pPr>
            <a:r>
              <a:rPr lang="ko-KR" altLang="en-US" sz="2000" dirty="0" smtClean="0"/>
              <a:t>디렉터리의 </a:t>
            </a:r>
            <a:r>
              <a:rPr lang="ko-KR" altLang="en-US" sz="2000" dirty="0" err="1" smtClean="0"/>
              <a:t>퍼미션을</a:t>
            </a:r>
            <a:r>
              <a:rPr lang="ko-KR" altLang="en-US" sz="2000" dirty="0" smtClean="0"/>
              <a:t> 변경하는 방법을 사용한다</a:t>
            </a:r>
            <a:r>
              <a:rPr lang="en-US" altLang="ko-KR" sz="2000" dirty="0" smtClean="0"/>
              <a:t>. (</a:t>
            </a:r>
            <a:r>
              <a:rPr lang="en-US" altLang="ko-KR" sz="2000" dirty="0" err="1" smtClean="0"/>
              <a:t>chmod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사용</a:t>
            </a:r>
            <a:r>
              <a:rPr lang="en-US" altLang="ko-KR" sz="2000" dirty="0" smtClean="0"/>
              <a:t>)</a:t>
            </a:r>
          </a:p>
          <a:p>
            <a:pPr>
              <a:buNone/>
            </a:pPr>
            <a:r>
              <a:rPr lang="en-US" altLang="ko-KR" sz="1800" dirty="0" smtClean="0"/>
              <a:t>		</a:t>
            </a:r>
            <a:r>
              <a:rPr lang="ko-KR" altLang="en-US" sz="1800" dirty="0" smtClean="0"/>
              <a:t>명령어 </a:t>
            </a:r>
            <a:r>
              <a:rPr lang="en-US" altLang="ko-KR" sz="1800" dirty="0" smtClean="0"/>
              <a:t>: </a:t>
            </a:r>
            <a:r>
              <a:rPr lang="en-US" altLang="ko-KR" sz="1800" dirty="0" err="1" smtClean="0"/>
              <a:t>chmod</a:t>
            </a:r>
            <a:r>
              <a:rPr lang="en-US" altLang="ko-KR" sz="1800" dirty="0" smtClean="0"/>
              <a:t> [</a:t>
            </a:r>
            <a:r>
              <a:rPr lang="ko-KR" altLang="en-US" sz="1800" dirty="0" err="1" smtClean="0"/>
              <a:t>퍼미션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옵션</a:t>
            </a:r>
            <a:r>
              <a:rPr lang="en-US" altLang="ko-KR" sz="1800" dirty="0" smtClean="0"/>
              <a:t>] </a:t>
            </a:r>
            <a:r>
              <a:rPr lang="ko-KR" altLang="en-US" sz="1800" dirty="0" smtClean="0"/>
              <a:t>디렉터리 </a:t>
            </a:r>
            <a:r>
              <a:rPr lang="en-US" altLang="ko-KR" sz="1800" dirty="0" smtClean="0"/>
              <a:t>or</a:t>
            </a:r>
            <a:r>
              <a:rPr lang="ko-KR" altLang="en-US" sz="1800" dirty="0" smtClean="0"/>
              <a:t> 파일명</a:t>
            </a:r>
            <a:r>
              <a:rPr lang="en-US" altLang="ko-KR" sz="1800" dirty="0" smtClean="0"/>
              <a:t> </a:t>
            </a:r>
          </a:p>
          <a:p>
            <a:pPr>
              <a:buNone/>
            </a:pP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FTP</a:t>
            </a:r>
            <a:r>
              <a:rPr lang="ko-KR" altLang="en-US" sz="1800" dirty="0" smtClean="0"/>
              <a:t> 의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공유 디렉터리의 위치 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완전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공유 원칙 보안문제 전혀 배제시킴</a:t>
            </a:r>
            <a:r>
              <a:rPr lang="en-US" altLang="ko-KR" sz="1800" dirty="0" smtClean="0"/>
              <a:t>)</a:t>
            </a:r>
          </a:p>
          <a:p>
            <a:pPr>
              <a:buNone/>
            </a:pPr>
            <a:r>
              <a:rPr lang="en-US" altLang="ko-KR" sz="1800" dirty="0" smtClean="0"/>
              <a:t>		/</a:t>
            </a:r>
            <a:r>
              <a:rPr lang="en-US" altLang="ko-KR" sz="1800" dirty="0" err="1" smtClean="0"/>
              <a:t>var</a:t>
            </a:r>
            <a:r>
              <a:rPr lang="en-US" altLang="ko-KR" sz="1800" dirty="0" smtClean="0"/>
              <a:t>/ftp/pub</a:t>
            </a:r>
            <a:endParaRPr lang="en-US" altLang="ko-KR" sz="2000" dirty="0" smtClean="0"/>
          </a:p>
        </p:txBody>
      </p:sp>
      <p:pic>
        <p:nvPicPr>
          <p:cNvPr id="4" name="그림 3" descr="noname1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728" y="5429264"/>
            <a:ext cx="6343650" cy="88582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 descr="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46098" y="1428750"/>
            <a:ext cx="6051804" cy="5145088"/>
          </a:xfrm>
        </p:spPr>
      </p:pic>
      <p:sp>
        <p:nvSpPr>
          <p:cNvPr id="4" name="직사각형 3"/>
          <p:cNvSpPr/>
          <p:nvPr/>
        </p:nvSpPr>
        <p:spPr>
          <a:xfrm>
            <a:off x="2643174" y="642918"/>
            <a:ext cx="36760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FTP </a:t>
            </a:r>
            <a:r>
              <a:rPr lang="ko-KR" altLang="en-U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서비스</a:t>
            </a:r>
            <a:r>
              <a:rPr lang="en-US" altLang="ko-KR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ko-KR" altLang="en-U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확인</a:t>
            </a:r>
            <a:endParaRPr lang="en-US" altLang="ko-KR" sz="36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o-KR" altLang="en-US" sz="2400" dirty="0" smtClean="0"/>
              <a:t>삼바서버란</a:t>
            </a:r>
            <a:r>
              <a:rPr lang="en-US" altLang="ko-KR" sz="2400" dirty="0" smtClean="0"/>
              <a:t>?</a:t>
            </a:r>
          </a:p>
          <a:p>
            <a:pPr>
              <a:buNone/>
            </a:pPr>
            <a:r>
              <a:rPr lang="ko-KR" altLang="en-US" sz="2400" dirty="0" smtClean="0"/>
              <a:t>    이 </a:t>
            </a:r>
            <a:r>
              <a:rPr lang="ko-KR" altLang="en-US" sz="2400" dirty="0" smtClean="0"/>
              <a:t>기종의 </a:t>
            </a:r>
            <a:r>
              <a:rPr lang="en-US" altLang="ko-KR" sz="2400" dirty="0" smtClean="0"/>
              <a:t>OS </a:t>
            </a:r>
            <a:r>
              <a:rPr lang="ko-KR" altLang="en-US" sz="2400" dirty="0" smtClean="0"/>
              <a:t>데이터에 대한 자료공유목적을 가진 서버이면서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프린터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그 밖의 외부 장치의 공유를 </a:t>
            </a:r>
            <a:r>
              <a:rPr lang="ko-KR" altLang="en-US" sz="2400" dirty="0" err="1" smtClean="0"/>
              <a:t>하기위해</a:t>
            </a:r>
            <a:r>
              <a:rPr lang="ko-KR" altLang="en-US" sz="2400" dirty="0" smtClean="0"/>
              <a:t> 만든 서버이다</a:t>
            </a:r>
            <a:r>
              <a:rPr lang="en-US" altLang="ko-KR" sz="2400" dirty="0" smtClean="0"/>
              <a:t>. </a:t>
            </a:r>
            <a:endParaRPr lang="ko-KR" altLang="en-US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장점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  </a:t>
            </a:r>
            <a:r>
              <a:rPr lang="ko-KR" altLang="en-US" sz="2400" dirty="0" smtClean="0"/>
              <a:t>삼바서버를 </a:t>
            </a:r>
            <a:r>
              <a:rPr lang="ko-KR" altLang="en-US" sz="2400" dirty="0" smtClean="0"/>
              <a:t>이용하여 윈도우 운영체제 환경에서 </a:t>
            </a:r>
            <a:r>
              <a:rPr lang="ko-KR" altLang="en-US" sz="2400" dirty="0" err="1" smtClean="0"/>
              <a:t>리눅스</a:t>
            </a:r>
            <a:r>
              <a:rPr lang="ko-KR" altLang="en-US" sz="2400" dirty="0" smtClean="0"/>
              <a:t> 서버의 특정 </a:t>
            </a:r>
            <a:r>
              <a:rPr lang="ko-KR" altLang="en-US" sz="2400" dirty="0" smtClean="0"/>
              <a:t>디렉터리를 </a:t>
            </a:r>
            <a:r>
              <a:rPr lang="ko-KR" altLang="en-US" sz="2400" dirty="0" smtClean="0"/>
              <a:t>특정 드라이브로 연결하여 </a:t>
            </a:r>
            <a:r>
              <a:rPr lang="ko-KR" altLang="en-US" sz="2400" dirty="0" err="1" smtClean="0"/>
              <a:t>리눅스</a:t>
            </a:r>
            <a:r>
              <a:rPr lang="ko-KR" altLang="en-US" sz="2400" dirty="0" smtClean="0"/>
              <a:t> 서버 또는 윈도우 클라이언트의 자료를 서로 공유 할 수 있다</a:t>
            </a:r>
            <a:r>
              <a:rPr lang="en-US" altLang="ko-KR" sz="2400" dirty="0" smtClean="0"/>
              <a:t>. </a:t>
            </a:r>
          </a:p>
          <a:p>
            <a:pPr>
              <a:buNone/>
            </a:pPr>
            <a:r>
              <a:rPr lang="en-US" altLang="ko-KR" sz="2400" dirty="0" smtClean="0"/>
              <a:t>    </a:t>
            </a:r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</a:t>
            </a:r>
            <a:r>
              <a:rPr lang="ko-KR" altLang="en-US" sz="2400" dirty="0" smtClean="0"/>
              <a:t>서버에 </a:t>
            </a:r>
            <a:r>
              <a:rPr lang="ko-KR" altLang="en-US" sz="2400" dirty="0" smtClean="0"/>
              <a:t>연결되어 있는 삼바 프린터를 네트워크 프린터로 이용하여 윈도우 운영체제에서 프린터 공유가 가능하게 해준다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endParaRPr lang="ko-KR" altLang="en-US" sz="2400" dirty="0"/>
          </a:p>
        </p:txBody>
      </p:sp>
      <p:sp>
        <p:nvSpPr>
          <p:cNvPr id="4" name="직사각형 3"/>
          <p:cNvSpPr/>
          <p:nvPr/>
        </p:nvSpPr>
        <p:spPr>
          <a:xfrm>
            <a:off x="2214863" y="857232"/>
            <a:ext cx="46554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Samba </a:t>
            </a:r>
            <a:r>
              <a:rPr lang="ko-KR" alt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서버</a:t>
            </a:r>
            <a:r>
              <a:rPr lang="en-US" altLang="ko-KR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altLang="ko-KR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2990"/>
          </a:xfrm>
        </p:spPr>
        <p:txBody>
          <a:bodyPr/>
          <a:lstStyle/>
          <a:p>
            <a:r>
              <a:rPr lang="ko-KR" altLang="en-US" dirty="0" smtClean="0"/>
              <a:t>패키지 설치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yum</a:t>
            </a:r>
            <a:r>
              <a:rPr lang="ko-KR" altLang="en-US" dirty="0" smtClean="0"/>
              <a:t> </a:t>
            </a:r>
            <a:r>
              <a:rPr lang="en-US" altLang="ko-KR" dirty="0" smtClean="0"/>
              <a:t>install –y samba</a:t>
            </a:r>
            <a:endParaRPr lang="ko-KR" altLang="en-US" dirty="0"/>
          </a:p>
        </p:txBody>
      </p:sp>
      <p:pic>
        <p:nvPicPr>
          <p:cNvPr id="4" name="그림 3" descr="noname12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00232" y="2214554"/>
            <a:ext cx="5143536" cy="4155292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/>
          </a:bodyPr>
          <a:lstStyle/>
          <a:p>
            <a:r>
              <a:rPr lang="ko-KR" altLang="en-US" sz="2400" dirty="0" smtClean="0"/>
              <a:t>삼바서버의 환경설정</a:t>
            </a:r>
          </a:p>
          <a:p>
            <a:pPr>
              <a:buNone/>
            </a:pPr>
            <a:r>
              <a:rPr lang="en-US" altLang="ko-KR" sz="2400" dirty="0" smtClean="0"/>
              <a:t>   /</a:t>
            </a:r>
            <a:r>
              <a:rPr lang="en-US" altLang="ko-KR" sz="2400" dirty="0" smtClean="0"/>
              <a:t>etc/samba/</a:t>
            </a:r>
            <a:r>
              <a:rPr lang="en-US" altLang="ko-KR" sz="2400" dirty="0" err="1" smtClean="0"/>
              <a:t>smb.conf</a:t>
            </a:r>
            <a:r>
              <a:rPr lang="ko-KR" altLang="en-US" sz="2400" dirty="0" smtClean="0"/>
              <a:t>를 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vi </a:t>
            </a:r>
            <a:r>
              <a:rPr lang="ko-KR" altLang="en-US" sz="2400" dirty="0" smtClean="0"/>
              <a:t>실행하여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</a:t>
            </a:r>
            <a:r>
              <a:rPr lang="ko-KR" altLang="en-US" sz="2400" dirty="0" smtClean="0"/>
              <a:t>다음과 </a:t>
            </a:r>
            <a:r>
              <a:rPr lang="ko-KR" altLang="en-US" sz="2400" dirty="0" smtClean="0"/>
              <a:t>같이 설정을 </a:t>
            </a:r>
            <a:r>
              <a:rPr lang="ko-KR" altLang="en-US" sz="2400" dirty="0" smtClean="0"/>
              <a:t>해본다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000" dirty="0" smtClean="0"/>
              <a:t>Workgroup : </a:t>
            </a:r>
            <a:r>
              <a:rPr lang="ko-KR" altLang="en-US" sz="2000" dirty="0" smtClean="0"/>
              <a:t>네트워크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이름 지정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Security : </a:t>
            </a:r>
            <a:r>
              <a:rPr lang="ko-KR" altLang="en-US" sz="2000" dirty="0" smtClean="0"/>
              <a:t>보안은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공유설정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err="1" smtClean="0"/>
              <a:t>Netbios</a:t>
            </a:r>
            <a:r>
              <a:rPr lang="en-US" altLang="ko-KR" sz="2000" dirty="0" smtClean="0"/>
              <a:t> name : </a:t>
            </a:r>
            <a:r>
              <a:rPr lang="ko-KR" altLang="en-US" sz="2000" dirty="0" err="1" smtClean="0"/>
              <a:t>넷바이오스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이름 지정 </a:t>
            </a:r>
            <a:r>
              <a:rPr lang="en-US" altLang="ko-KR" sz="2000" dirty="0" smtClean="0"/>
              <a:t>(windows</a:t>
            </a:r>
            <a:r>
              <a:rPr lang="ko-KR" altLang="en-US" sz="2000" dirty="0" smtClean="0"/>
              <a:t> 계열</a:t>
            </a:r>
            <a:r>
              <a:rPr lang="en-US" altLang="ko-KR" sz="2000" dirty="0" smtClean="0"/>
              <a:t>)</a:t>
            </a:r>
          </a:p>
          <a:p>
            <a:pPr>
              <a:buNone/>
            </a:pPr>
            <a:r>
              <a:rPr lang="en-US" altLang="ko-KR" sz="2000" dirty="0" smtClean="0"/>
              <a:t>Host</a:t>
            </a:r>
            <a:r>
              <a:rPr lang="ko-KR" altLang="en-US" sz="2000" dirty="0" smtClean="0"/>
              <a:t> </a:t>
            </a:r>
            <a:r>
              <a:rPr lang="en-US" altLang="ko-KR" sz="2000" dirty="0" smtClean="0"/>
              <a:t>allow : </a:t>
            </a:r>
            <a:r>
              <a:rPr lang="ko-KR" altLang="en-US" sz="2000" dirty="0" smtClean="0"/>
              <a:t>접속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허용 범의 </a:t>
            </a:r>
            <a:r>
              <a:rPr lang="en-US" altLang="ko-KR" sz="2000" dirty="0" smtClean="0"/>
              <a:t>IP</a:t>
            </a:r>
            <a:r>
              <a:rPr lang="ko-KR" altLang="en-US" sz="2000" dirty="0" smtClean="0"/>
              <a:t> 지정</a:t>
            </a:r>
            <a:r>
              <a:rPr lang="en-US" altLang="ko-KR" sz="2000" dirty="0" smtClean="0"/>
              <a:t> </a:t>
            </a:r>
            <a:endParaRPr lang="ko-KR" altLang="en-US" sz="1800" dirty="0" smtClean="0"/>
          </a:p>
        </p:txBody>
      </p:sp>
      <p:pic>
        <p:nvPicPr>
          <p:cNvPr id="4" name="그림 3" descr="noname13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2571744"/>
            <a:ext cx="5495925" cy="1762125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2428860" y="3429000"/>
            <a:ext cx="1357322" cy="1428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/>
          </a:bodyPr>
          <a:lstStyle/>
          <a:p>
            <a:r>
              <a:rPr lang="ko-KR" altLang="en-US" sz="2400" dirty="0" smtClean="0"/>
              <a:t>네트워크 그룹 </a:t>
            </a:r>
            <a:r>
              <a:rPr lang="en-US" altLang="ko-KR" sz="2400" dirty="0" smtClean="0"/>
              <a:t>XP </a:t>
            </a:r>
            <a:r>
              <a:rPr lang="ko-KR" altLang="en-US" sz="2400" dirty="0" smtClean="0"/>
              <a:t>설정</a:t>
            </a:r>
            <a:endParaRPr lang="en-US" altLang="ko-KR" sz="2400" dirty="0" smtClean="0"/>
          </a:p>
          <a:p>
            <a:endParaRPr lang="ko-KR" altLang="en-US" sz="2400" dirty="0"/>
          </a:p>
        </p:txBody>
      </p:sp>
      <p:pic>
        <p:nvPicPr>
          <p:cNvPr id="4" name="그림 3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1643050"/>
            <a:ext cx="4638675" cy="4143375"/>
          </a:xfrm>
          <a:prstGeom prst="rect">
            <a:avLst/>
          </a:prstGeom>
        </p:spPr>
      </p:pic>
      <p:pic>
        <p:nvPicPr>
          <p:cNvPr id="5" name="그림 4" descr="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2066" y="1643050"/>
            <a:ext cx="3629025" cy="34671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Samba server</a:t>
            </a:r>
            <a:r>
              <a:rPr lang="ko-KR" altLang="en-US" sz="2400" dirty="0" smtClean="0"/>
              <a:t>의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데몬 실행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#/etc/</a:t>
            </a:r>
            <a:r>
              <a:rPr lang="en-US" altLang="ko-KR" sz="2400" dirty="0" err="1" smtClean="0"/>
              <a:t>init.d</a:t>
            </a:r>
            <a:r>
              <a:rPr lang="en-US" altLang="ko-KR" sz="2400" dirty="0" smtClean="0"/>
              <a:t>/</a:t>
            </a:r>
            <a:r>
              <a:rPr lang="en-US" altLang="ko-KR" sz="2400" dirty="0" err="1" smtClean="0"/>
              <a:t>smb</a:t>
            </a:r>
            <a:r>
              <a:rPr lang="en-US" altLang="ko-KR" sz="2400" dirty="0" smtClean="0"/>
              <a:t> ^ start</a:t>
            </a:r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#/etc/</a:t>
            </a:r>
            <a:r>
              <a:rPr lang="en-US" altLang="ko-KR" sz="2400" dirty="0" err="1" smtClean="0"/>
              <a:t>init.d</a:t>
            </a:r>
            <a:r>
              <a:rPr lang="en-US" altLang="ko-KR" sz="2400" dirty="0" smtClean="0"/>
              <a:t>/</a:t>
            </a:r>
            <a:r>
              <a:rPr lang="en-US" altLang="ko-KR" sz="2400" dirty="0" err="1" smtClean="0"/>
              <a:t>nmb</a:t>
            </a:r>
            <a:r>
              <a:rPr lang="en-US" altLang="ko-KR" sz="2400" dirty="0" smtClean="0"/>
              <a:t> ^ start</a:t>
            </a:r>
          </a:p>
          <a:p>
            <a:pPr>
              <a:buNone/>
            </a:pPr>
            <a:endParaRPr lang="en-US" altLang="ko-KR" sz="2400" dirty="0" smtClean="0"/>
          </a:p>
          <a:p>
            <a:pPr>
              <a:buFont typeface="Arial" charset="0"/>
              <a:buChar char="•"/>
            </a:pPr>
            <a:r>
              <a:rPr lang="ko-KR" altLang="en-US" sz="2400" dirty="0" smtClean="0"/>
              <a:t>문제점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이렇게 실행을 해도 </a:t>
            </a:r>
            <a:r>
              <a:rPr lang="en-US" altLang="ko-KR" sz="2400" dirty="0" smtClean="0"/>
              <a:t>samba </a:t>
            </a:r>
            <a:r>
              <a:rPr lang="ko-KR" altLang="en-US" sz="2400" dirty="0" smtClean="0"/>
              <a:t>서버에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접속이 불가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	</a:t>
            </a:r>
            <a:r>
              <a:rPr lang="ko-KR" altLang="en-US" sz="2400" dirty="0" smtClean="0"/>
              <a:t>이유 </a:t>
            </a:r>
            <a:r>
              <a:rPr lang="en-US" altLang="ko-KR" sz="2400" dirty="0" smtClean="0"/>
              <a:t>: </a:t>
            </a:r>
            <a:r>
              <a:rPr lang="ko-KR" altLang="en-US" sz="2400" dirty="0" err="1" smtClean="0"/>
              <a:t>리눅스에</a:t>
            </a:r>
            <a:r>
              <a:rPr lang="ko-KR" altLang="en-US" sz="2400" dirty="0" smtClean="0"/>
              <a:t> </a:t>
            </a:r>
            <a:r>
              <a:rPr lang="en-US" altLang="ko-KR" sz="2400" dirty="0" smtClean="0"/>
              <a:t>samba </a:t>
            </a:r>
            <a:r>
              <a:rPr lang="ko-KR" altLang="en-US" sz="2400" dirty="0" smtClean="0"/>
              <a:t>서버는 기본적으로 방화벽 차단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  </a:t>
            </a:r>
            <a:r>
              <a:rPr lang="ko-KR" altLang="en-US" sz="2400" dirty="0" smtClean="0"/>
              <a:t>해결방안 </a:t>
            </a:r>
            <a:r>
              <a:rPr lang="en-US" altLang="ko-KR" sz="2400" dirty="0" smtClean="0"/>
              <a:t>: </a:t>
            </a:r>
            <a:r>
              <a:rPr lang="en-US" altLang="ko-KR" sz="2400" dirty="0" err="1" smtClean="0"/>
              <a:t>iptable</a:t>
            </a:r>
            <a:r>
              <a:rPr lang="en-US" altLang="ko-KR" sz="2400" dirty="0" smtClean="0"/>
              <a:t> –F </a:t>
            </a:r>
            <a:r>
              <a:rPr lang="ko-KR" altLang="en-US" sz="2400" dirty="0" smtClean="0"/>
              <a:t>로 방화벽 해제</a:t>
            </a:r>
            <a:endParaRPr lang="en-US" altLang="ko-KR" sz="2400" dirty="0" smtClean="0"/>
          </a:p>
        </p:txBody>
      </p:sp>
      <p:pic>
        <p:nvPicPr>
          <p:cNvPr id="4" name="그림 3" descr="noname14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71538" y="4000504"/>
            <a:ext cx="5172075" cy="1266825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1</a:t>
            </a:r>
            <a:r>
              <a:rPr lang="ko-KR" altLang="en-US" sz="2400" dirty="0" smtClean="0"/>
              <a:t>차 서버 접근 확인</a:t>
            </a:r>
            <a:endParaRPr lang="en-US" altLang="ko-KR" sz="2400" dirty="0" smtClean="0"/>
          </a:p>
          <a:p>
            <a:pPr>
              <a:buNone/>
            </a:pPr>
            <a:endParaRPr lang="ko-KR" altLang="en-US" sz="2400" dirty="0"/>
          </a:p>
        </p:txBody>
      </p:sp>
      <p:pic>
        <p:nvPicPr>
          <p:cNvPr id="4" name="그림 3" descr="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1928802"/>
            <a:ext cx="4143404" cy="3107553"/>
          </a:xfrm>
          <a:prstGeom prst="rect">
            <a:avLst/>
          </a:prstGeom>
        </p:spPr>
      </p:pic>
      <p:pic>
        <p:nvPicPr>
          <p:cNvPr id="5" name="그림 4" descr="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3438" y="1928802"/>
            <a:ext cx="4071966" cy="3053975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325112"/>
          </a:xfrm>
        </p:spPr>
        <p:txBody>
          <a:bodyPr>
            <a:normAutofit/>
          </a:bodyPr>
          <a:lstStyle/>
          <a:p>
            <a:r>
              <a:rPr lang="ko-KR" altLang="en-US" sz="2400" dirty="0" smtClean="0"/>
              <a:t>보안에 대한 심각한 문제가 발생위험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	</a:t>
            </a:r>
            <a:r>
              <a:rPr lang="en-US" altLang="ko-KR" sz="2400" dirty="0" smtClean="0"/>
              <a:t>/etc/</a:t>
            </a:r>
            <a:r>
              <a:rPr lang="en-US" altLang="ko-KR" sz="2400" dirty="0" err="1" smtClean="0"/>
              <a:t>sysconfig</a:t>
            </a:r>
            <a:r>
              <a:rPr lang="en-US" altLang="ko-KR" sz="2400" dirty="0" smtClean="0"/>
              <a:t>/</a:t>
            </a:r>
            <a:r>
              <a:rPr lang="en-US" altLang="ko-KR" sz="2400" dirty="0" err="1" smtClean="0"/>
              <a:t>iptables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에 방화벽 설치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	</a:t>
            </a:r>
            <a:r>
              <a:rPr lang="ko-KR" altLang="en-US" sz="2400" dirty="0" smtClean="0"/>
              <a:t>방화벽을 재 실행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		/etc/</a:t>
            </a:r>
            <a:r>
              <a:rPr lang="en-US" altLang="ko-KR" sz="2400" dirty="0" err="1" smtClean="0"/>
              <a:t>init.d</a:t>
            </a:r>
            <a:r>
              <a:rPr lang="en-US" altLang="ko-KR" sz="2400" dirty="0" smtClean="0"/>
              <a:t>/</a:t>
            </a:r>
            <a:r>
              <a:rPr lang="en-US" altLang="ko-KR" sz="2400" dirty="0" err="1" smtClean="0"/>
              <a:t>iptables</a:t>
            </a:r>
            <a:r>
              <a:rPr lang="en-US" altLang="ko-KR" sz="2400" dirty="0" smtClean="0"/>
              <a:t>  ^ restart</a:t>
            </a:r>
          </a:p>
          <a:p>
            <a:pPr>
              <a:buNone/>
            </a:pPr>
            <a:endParaRPr lang="en-US" altLang="ko-KR" sz="2400" dirty="0" smtClean="0"/>
          </a:p>
        </p:txBody>
      </p:sp>
      <p:sp>
        <p:nvSpPr>
          <p:cNvPr id="4" name="직사각형 3"/>
          <p:cNvSpPr/>
          <p:nvPr/>
        </p:nvSpPr>
        <p:spPr>
          <a:xfrm>
            <a:off x="785786" y="642918"/>
            <a:ext cx="7513595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ko-KR" alt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방화벽 설정</a:t>
            </a:r>
            <a:endParaRPr lang="en-US" altLang="ko-KR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그림 4" descr="noname15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28794" y="3000372"/>
            <a:ext cx="5305425" cy="352425"/>
          </a:xfrm>
          <a:prstGeom prst="rect">
            <a:avLst/>
          </a:prstGeom>
        </p:spPr>
      </p:pic>
      <p:pic>
        <p:nvPicPr>
          <p:cNvPr id="6" name="그림 5" descr="noname16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7290" y="4572008"/>
            <a:ext cx="6286500" cy="165735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/>
          </a:bodyPr>
          <a:lstStyle/>
          <a:p>
            <a:r>
              <a:rPr lang="en-US" altLang="ko-KR" sz="2400" dirty="0" smtClean="0"/>
              <a:t>Samba server </a:t>
            </a:r>
            <a:r>
              <a:rPr lang="ko-KR" altLang="en-US" sz="2400" dirty="0" smtClean="0"/>
              <a:t>의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상세 설정 </a:t>
            </a:r>
            <a:r>
              <a:rPr lang="en-US" altLang="ko-KR" sz="2400" dirty="0" smtClean="0"/>
              <a:t>(homes </a:t>
            </a:r>
            <a:r>
              <a:rPr lang="ko-KR" altLang="en-US" sz="2400" dirty="0" err="1" smtClean="0"/>
              <a:t>디렉토리</a:t>
            </a:r>
            <a:r>
              <a:rPr lang="ko-KR" altLang="en-US" sz="2400" dirty="0" smtClean="0"/>
              <a:t> 사용</a:t>
            </a:r>
            <a:r>
              <a:rPr lang="en-US" altLang="ko-KR" sz="2400" dirty="0" smtClean="0"/>
              <a:t>)</a:t>
            </a:r>
          </a:p>
          <a:p>
            <a:pPr>
              <a:buNone/>
            </a:pPr>
            <a:r>
              <a:rPr lang="en-US" altLang="ko-KR" sz="2400" dirty="0" smtClean="0"/>
              <a:t> </a:t>
            </a:r>
            <a:r>
              <a:rPr lang="en-US" altLang="ko-KR" sz="2400" dirty="0" smtClean="0"/>
              <a:t>   /etc/</a:t>
            </a:r>
            <a:r>
              <a:rPr lang="en-US" altLang="ko-KR" sz="2400" dirty="0" err="1" smtClean="0"/>
              <a:t>samba.smb.conf</a:t>
            </a:r>
            <a:r>
              <a:rPr lang="en-US" altLang="ko-KR" sz="2400" dirty="0" smtClean="0"/>
              <a:t>  </a:t>
            </a:r>
            <a:r>
              <a:rPr lang="ko-KR" altLang="en-US" sz="2400" dirty="0" smtClean="0"/>
              <a:t>에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설정을 변경한다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로그인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창이 뜨는데 필자는 </a:t>
            </a:r>
            <a:r>
              <a:rPr lang="ko-KR" altLang="en-US" sz="2400" dirty="0" err="1" smtClean="0"/>
              <a:t>쉘</a:t>
            </a:r>
            <a:r>
              <a:rPr lang="ko-KR" altLang="en-US" sz="2400" dirty="0" smtClean="0"/>
              <a:t> 계정으로 접속 하도록 한다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endParaRPr lang="en-US" altLang="ko-KR" sz="2400" dirty="0" smtClean="0"/>
          </a:p>
        </p:txBody>
      </p:sp>
      <p:pic>
        <p:nvPicPr>
          <p:cNvPr id="5" name="그림 4" descr="noname18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2786058"/>
            <a:ext cx="3228975" cy="1257300"/>
          </a:xfrm>
          <a:prstGeom prst="rect">
            <a:avLst/>
          </a:prstGeom>
        </p:spPr>
      </p:pic>
      <p:pic>
        <p:nvPicPr>
          <p:cNvPr id="6" name="그림 5" descr="noname19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85918" y="1785926"/>
            <a:ext cx="5438775" cy="971550"/>
          </a:xfrm>
          <a:prstGeom prst="rect">
            <a:avLst/>
          </a:prstGeom>
        </p:spPr>
      </p:pic>
      <p:pic>
        <p:nvPicPr>
          <p:cNvPr id="7" name="그림 6" descr="noname20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57290" y="4572008"/>
            <a:ext cx="6276975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438400" y="357166"/>
            <a:ext cx="6248400" cy="1014434"/>
          </a:xfrm>
        </p:spPr>
        <p:txBody>
          <a:bodyPr/>
          <a:lstStyle/>
          <a:p>
            <a:r>
              <a:rPr lang="ko-KR" altLang="en-US" dirty="0" smtClean="0"/>
              <a:t>학습목표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AutoNum type="arabicPeriod"/>
            </a:pPr>
            <a:r>
              <a:rPr lang="en-US" altLang="ko-KR" dirty="0" err="1" smtClean="0"/>
              <a:t>Vsftpd</a:t>
            </a:r>
            <a:r>
              <a:rPr lang="en-US" altLang="ko-KR" dirty="0" smtClean="0"/>
              <a:t> </a:t>
            </a:r>
            <a:r>
              <a:rPr lang="ko-KR" altLang="en-US" dirty="0" smtClean="0"/>
              <a:t>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설치</a:t>
            </a:r>
            <a:endParaRPr lang="en-US" altLang="ko-KR" dirty="0" smtClean="0"/>
          </a:p>
          <a:p>
            <a:pPr>
              <a:buAutoNum type="arabicPeriod"/>
            </a:pPr>
            <a:r>
              <a:rPr lang="ko-KR" altLang="en-US" dirty="0" err="1" smtClean="0"/>
              <a:t>디폴드</a:t>
            </a:r>
            <a:r>
              <a:rPr lang="ko-KR" altLang="en-US" dirty="0" smtClean="0"/>
              <a:t> </a:t>
            </a:r>
            <a:r>
              <a:rPr lang="ko-KR" altLang="en-US" dirty="0" smtClean="0"/>
              <a:t>값 </a:t>
            </a:r>
            <a:r>
              <a:rPr lang="ko-KR" altLang="en-US" dirty="0" smtClean="0"/>
              <a:t>설정</a:t>
            </a:r>
            <a:endParaRPr lang="en-US" altLang="ko-KR" dirty="0" smtClean="0"/>
          </a:p>
          <a:p>
            <a:pPr>
              <a:buAutoNum type="arabicPeriod"/>
            </a:pPr>
            <a:r>
              <a:rPr lang="en-US" altLang="ko-KR" dirty="0" smtClean="0"/>
              <a:t>Anonymous </a:t>
            </a:r>
            <a:r>
              <a:rPr lang="ko-KR" altLang="en-US" dirty="0" smtClean="0"/>
              <a:t>계정</a:t>
            </a:r>
            <a:r>
              <a:rPr lang="en-US" altLang="ko-KR" dirty="0" smtClean="0"/>
              <a:t> </a:t>
            </a:r>
            <a:r>
              <a:rPr lang="ko-KR" altLang="en-US" dirty="0" smtClean="0"/>
              <a:t>설정</a:t>
            </a:r>
            <a:endParaRPr lang="en-US" altLang="ko-KR" dirty="0" smtClean="0"/>
          </a:p>
          <a:p>
            <a:pPr>
              <a:buAutoNum type="arabicPeriod"/>
            </a:pPr>
            <a:r>
              <a:rPr lang="en-US" altLang="ko-KR" dirty="0" smtClean="0"/>
              <a:t>FTP</a:t>
            </a:r>
            <a:r>
              <a:rPr lang="ko-KR" altLang="en-US" dirty="0" smtClean="0"/>
              <a:t> </a:t>
            </a:r>
            <a:r>
              <a:rPr lang="ko-KR" altLang="en-US" dirty="0" smtClean="0"/>
              <a:t>의</a:t>
            </a:r>
            <a:r>
              <a:rPr lang="en-US" altLang="ko-KR" dirty="0" smtClean="0"/>
              <a:t> anonymous </a:t>
            </a:r>
            <a:r>
              <a:rPr lang="ko-KR" altLang="en-US" dirty="0" smtClean="0"/>
              <a:t>접속</a:t>
            </a:r>
            <a:endParaRPr lang="en-US" altLang="ko-KR" dirty="0" smtClean="0"/>
          </a:p>
          <a:p>
            <a:pPr>
              <a:buAutoNum type="arabicPeriod"/>
            </a:pPr>
            <a:endParaRPr lang="en-US" altLang="ko-KR" dirty="0" smtClean="0"/>
          </a:p>
          <a:p>
            <a:pPr>
              <a:buAutoNum type="arabicPeriod"/>
            </a:pPr>
            <a:r>
              <a:rPr lang="en-US" altLang="ko-KR" dirty="0" smtClean="0"/>
              <a:t>SAMBA </a:t>
            </a:r>
            <a:r>
              <a:rPr lang="ko-KR" altLang="en-US" dirty="0" smtClean="0"/>
              <a:t>서버 설치</a:t>
            </a:r>
            <a:endParaRPr lang="en-US" altLang="ko-KR" dirty="0" smtClean="0"/>
          </a:p>
          <a:p>
            <a:pPr>
              <a:buAutoNum type="arabicPeriod"/>
            </a:pPr>
            <a:r>
              <a:rPr lang="en-US" altLang="ko-KR" dirty="0" smtClean="0"/>
              <a:t>SAMBA </a:t>
            </a:r>
            <a:r>
              <a:rPr lang="ko-KR" altLang="en-US" dirty="0" smtClean="0"/>
              <a:t>서버 설정</a:t>
            </a:r>
            <a:endParaRPr lang="en-US" altLang="ko-KR" dirty="0" smtClean="0"/>
          </a:p>
          <a:p>
            <a:pPr>
              <a:buAutoNum type="arabicPeriod"/>
            </a:pPr>
            <a:r>
              <a:rPr lang="en-US" altLang="ko-KR" dirty="0" smtClean="0"/>
              <a:t>SAMBA </a:t>
            </a:r>
            <a:r>
              <a:rPr lang="ko-KR" altLang="en-US" dirty="0" smtClean="0"/>
              <a:t>서버 동작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/>
          <a:lstStyle/>
          <a:p>
            <a:r>
              <a:rPr lang="ko-KR" altLang="en-US" dirty="0" smtClean="0"/>
              <a:t>문제점 발생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발생원인 </a:t>
            </a:r>
            <a:r>
              <a:rPr lang="en-US" altLang="ko-KR" sz="2000" dirty="0" smtClean="0"/>
              <a:t>: </a:t>
            </a:r>
            <a:r>
              <a:rPr lang="en-US" altLang="ko-KR" sz="2000" dirty="0" err="1" smtClean="0"/>
              <a:t>SELinux</a:t>
            </a:r>
            <a:r>
              <a:rPr lang="en-US" altLang="ko-KR" sz="2000" dirty="0" smtClean="0"/>
              <a:t> kernel </a:t>
            </a:r>
            <a:r>
              <a:rPr lang="ko-KR" altLang="en-US" sz="2000" dirty="0" smtClean="0"/>
              <a:t>에</a:t>
            </a:r>
            <a:r>
              <a:rPr lang="en-US" altLang="ko-KR" sz="2000" dirty="0" smtClean="0"/>
              <a:t> </a:t>
            </a:r>
            <a:r>
              <a:rPr lang="ko-KR" altLang="en-US" sz="2000" dirty="0" smtClean="0"/>
              <a:t>계정 </a:t>
            </a:r>
            <a:r>
              <a:rPr lang="ko-KR" altLang="en-US" sz="2000" dirty="0" err="1" smtClean="0"/>
              <a:t>디랙토리</a:t>
            </a:r>
            <a:r>
              <a:rPr lang="ko-KR" altLang="en-US" sz="2000" dirty="0" smtClean="0"/>
              <a:t> 접근을 차단</a:t>
            </a:r>
            <a:r>
              <a:rPr lang="en-US" altLang="ko-KR" sz="2000" dirty="0" smtClean="0"/>
              <a:t>.</a:t>
            </a:r>
          </a:p>
          <a:p>
            <a:pPr>
              <a:buNone/>
            </a:pP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문제해결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다음과 같은 명령으로 해결한다</a:t>
            </a:r>
            <a:r>
              <a:rPr lang="en-US" altLang="ko-KR" sz="2000" dirty="0" smtClean="0"/>
              <a:t>.</a:t>
            </a:r>
          </a:p>
          <a:p>
            <a:pPr>
              <a:buNone/>
            </a:pPr>
            <a:r>
              <a:rPr lang="en-US" altLang="ko-KR" sz="2000" dirty="0" err="1" smtClean="0"/>
              <a:t>Setsebool</a:t>
            </a:r>
            <a:r>
              <a:rPr lang="en-US" altLang="ko-KR" sz="2000" dirty="0" smtClean="0"/>
              <a:t> –P </a:t>
            </a:r>
            <a:r>
              <a:rPr lang="en-US" altLang="ko-KR" sz="2000" dirty="0" err="1" smtClean="0"/>
              <a:t>samba_enable_home_dirs</a:t>
            </a:r>
            <a:r>
              <a:rPr lang="en-US" altLang="ko-KR" sz="2000" dirty="0" smtClean="0"/>
              <a:t> on</a:t>
            </a:r>
          </a:p>
          <a:p>
            <a:pPr>
              <a:buNone/>
            </a:pPr>
            <a:endParaRPr lang="ko-KR" altLang="en-US" sz="2000" dirty="0"/>
          </a:p>
        </p:txBody>
      </p:sp>
      <p:pic>
        <p:nvPicPr>
          <p:cNvPr id="4" name="그림 3" descr="noname21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1285860"/>
            <a:ext cx="8477250" cy="1381125"/>
          </a:xfrm>
          <a:prstGeom prst="rect">
            <a:avLst/>
          </a:prstGeom>
        </p:spPr>
      </p:pic>
      <p:pic>
        <p:nvPicPr>
          <p:cNvPr id="5" name="그림 4" descr="noname22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4500570"/>
            <a:ext cx="6324600" cy="18288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60180"/>
          </a:xfrm>
        </p:spPr>
        <p:txBody>
          <a:bodyPr/>
          <a:lstStyle/>
          <a:p>
            <a:r>
              <a:rPr lang="ko-KR" altLang="en-US" dirty="0" smtClean="0"/>
              <a:t>계정으로 </a:t>
            </a:r>
            <a:r>
              <a:rPr lang="en-US" altLang="ko-KR" dirty="0" smtClean="0"/>
              <a:t>samba </a:t>
            </a:r>
            <a:r>
              <a:rPr lang="ko-KR" altLang="en-US" dirty="0" smtClean="0"/>
              <a:t>서버</a:t>
            </a:r>
            <a:r>
              <a:rPr lang="en-US" altLang="ko-KR" dirty="0" smtClean="0"/>
              <a:t> </a:t>
            </a:r>
            <a:r>
              <a:rPr lang="ko-KR" altLang="en-US" dirty="0" smtClean="0"/>
              <a:t>접속해 보기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pic>
        <p:nvPicPr>
          <p:cNvPr id="4" name="그림 3" descr="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1714488"/>
            <a:ext cx="4286280" cy="3214710"/>
          </a:xfrm>
          <a:prstGeom prst="rect">
            <a:avLst/>
          </a:prstGeom>
        </p:spPr>
      </p:pic>
      <p:pic>
        <p:nvPicPr>
          <p:cNvPr id="5" name="그림 4" descr="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00562" y="1643050"/>
            <a:ext cx="4381504" cy="3286128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/>
          <a:lstStyle/>
          <a:p>
            <a:r>
              <a:rPr lang="ko-KR" altLang="en-US" dirty="0" smtClean="0"/>
              <a:t>삼바 사용자 관리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	</a:t>
            </a:r>
            <a:r>
              <a:rPr lang="ko-KR" altLang="en-US" sz="2400" dirty="0" smtClean="0"/>
              <a:t>필요성 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삼바 서버의 레벨이 </a:t>
            </a:r>
            <a:r>
              <a:rPr lang="en-US" altLang="ko-KR" sz="2400" dirty="0" smtClean="0"/>
              <a:t>user</a:t>
            </a:r>
            <a:r>
              <a:rPr lang="ko-KR" altLang="en-US" sz="2400" dirty="0" smtClean="0"/>
              <a:t> 인</a:t>
            </a:r>
            <a:r>
              <a:rPr lang="en-US" altLang="ko-KR" sz="2400" dirty="0" smtClean="0"/>
              <a:t> </a:t>
            </a:r>
            <a:r>
              <a:rPr lang="ko-KR" altLang="en-US" sz="2400" dirty="0" smtClean="0"/>
              <a:t>경우 공유 </a:t>
            </a:r>
            <a:r>
              <a:rPr lang="ko-KR" altLang="en-US" sz="2400" dirty="0" err="1" smtClean="0"/>
              <a:t>디렉토리</a:t>
            </a:r>
            <a:r>
              <a:rPr lang="en-US" altLang="ko-KR" sz="2400" dirty="0" smtClean="0"/>
              <a:t>	        </a:t>
            </a:r>
            <a:r>
              <a:rPr lang="ko-KR" altLang="en-US" sz="2400" dirty="0" smtClean="0"/>
              <a:t>에 접근 할 수 있도록 개별적인 계정이 필요함</a:t>
            </a:r>
            <a:r>
              <a:rPr lang="en-US" altLang="ko-KR" sz="2400" dirty="0" smtClean="0"/>
              <a:t>.</a:t>
            </a: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Samba </a:t>
            </a:r>
            <a:r>
              <a:rPr lang="ko-KR" altLang="en-US" sz="2400" dirty="0" smtClean="0"/>
              <a:t>계정 추가 명령어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		</a:t>
            </a:r>
            <a:r>
              <a:rPr lang="en-US" altLang="ko-KR" sz="2400" dirty="0" err="1" smtClean="0"/>
              <a:t>ambpasswd</a:t>
            </a:r>
            <a:r>
              <a:rPr lang="en-US" altLang="ko-KR" sz="2400" dirty="0" smtClean="0"/>
              <a:t> –a [</a:t>
            </a:r>
            <a:r>
              <a:rPr lang="ko-KR" altLang="en-US" sz="2400" dirty="0" smtClean="0"/>
              <a:t>사용자</a:t>
            </a:r>
            <a:r>
              <a:rPr lang="en-US" altLang="ko-KR" sz="2400" dirty="0" smtClean="0"/>
              <a:t> </a:t>
            </a:r>
            <a:r>
              <a:rPr lang="ko-KR" altLang="en-US" sz="2400" dirty="0" err="1" smtClean="0"/>
              <a:t>계정명</a:t>
            </a:r>
            <a:r>
              <a:rPr lang="en-US" altLang="ko-KR" sz="2400" dirty="0" smtClean="0"/>
              <a:t>]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428604"/>
            <a:ext cx="8258204" cy="5697559"/>
          </a:xfrm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</a:p>
          <a:p>
            <a:pPr>
              <a:buNone/>
            </a:pPr>
            <a:r>
              <a:rPr lang="en-US" altLang="ko-KR" dirty="0" smtClean="0"/>
              <a:t>  </a:t>
            </a:r>
            <a:r>
              <a:rPr lang="ko-KR" altLang="en-US" dirty="0" err="1" smtClean="0"/>
              <a:t>패도라에</a:t>
            </a:r>
            <a:r>
              <a:rPr lang="ko-KR" altLang="en-US" dirty="0" smtClean="0"/>
              <a:t> </a:t>
            </a:r>
            <a:r>
              <a:rPr lang="en-US" altLang="ko-KR" dirty="0" err="1" smtClean="0"/>
              <a:t>vsftpd</a:t>
            </a:r>
            <a:r>
              <a:rPr lang="en-US" altLang="ko-KR" dirty="0" smtClean="0"/>
              <a:t> </a:t>
            </a:r>
            <a:r>
              <a:rPr lang="ko-KR" altLang="en-US" dirty="0" smtClean="0"/>
              <a:t>패키지가 있는지 확인해 본다</a:t>
            </a:r>
            <a:r>
              <a:rPr lang="en-US" altLang="ko-KR" dirty="0" smtClean="0"/>
              <a:t> </a:t>
            </a:r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ko-KR" altLang="en-US" dirty="0" smtClean="0"/>
              <a:t> 없으면 패키지를 다운 받도록 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설정</a:t>
            </a:r>
            <a:r>
              <a:rPr lang="en-US" altLang="ko-KR" dirty="0" smtClean="0"/>
              <a:t> </a:t>
            </a:r>
            <a:r>
              <a:rPr lang="ko-KR" altLang="en-US" dirty="0" smtClean="0"/>
              <a:t>명령 </a:t>
            </a:r>
            <a:r>
              <a:rPr lang="en-US" altLang="ko-KR" dirty="0" smtClean="0"/>
              <a:t>: </a:t>
            </a:r>
            <a:r>
              <a:rPr lang="en-US" altLang="ko-KR" dirty="0" err="1" smtClean="0"/>
              <a:t>su</a:t>
            </a:r>
            <a:r>
              <a:rPr lang="en-US" altLang="ko-KR" dirty="0" smtClean="0"/>
              <a:t> –c ‘yum install </a:t>
            </a:r>
            <a:r>
              <a:rPr lang="en-US" altLang="ko-KR" dirty="0" err="1" smtClean="0"/>
              <a:t>vsftpd</a:t>
            </a:r>
            <a:r>
              <a:rPr lang="en-US" altLang="ko-KR" dirty="0" smtClean="0"/>
              <a:t>’</a:t>
            </a:r>
          </a:p>
          <a:p>
            <a:pPr marL="0" marR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ko-KR" dirty="0" smtClean="0"/>
              <a:t>	</a:t>
            </a:r>
            <a:r>
              <a:rPr lang="en-US" altLang="ko-KR" dirty="0" err="1" smtClean="0"/>
              <a:t>su</a:t>
            </a:r>
            <a:r>
              <a:rPr lang="en-US" altLang="ko-KR" dirty="0" smtClean="0"/>
              <a:t> –c ‘’ : </a:t>
            </a:r>
            <a:r>
              <a:rPr lang="ko-KR" altLang="en-US" dirty="0" smtClean="0"/>
              <a:t>이 명령을 쓸 때만 </a:t>
            </a:r>
            <a:r>
              <a:rPr lang="en-US" altLang="ko-KR" dirty="0" smtClean="0"/>
              <a:t>root</a:t>
            </a:r>
            <a:r>
              <a:rPr lang="ko-KR" altLang="en-US" dirty="0" smtClean="0"/>
              <a:t> 계정을</a:t>
            </a:r>
            <a:r>
              <a:rPr lang="en-US" altLang="ko-KR" dirty="0" smtClean="0"/>
              <a:t> </a:t>
            </a:r>
            <a:r>
              <a:rPr lang="ko-KR" altLang="en-US" dirty="0" smtClean="0"/>
              <a:t>쓴다</a:t>
            </a:r>
            <a:r>
              <a:rPr lang="en-US" altLang="ko-KR" dirty="0" smtClean="0"/>
              <a:t>.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993848" y="857232"/>
            <a:ext cx="307648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ko-KR" sz="40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Vsftpd</a:t>
            </a:r>
            <a:r>
              <a:rPr lang="en-US" altLang="ko-KR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ko-KR" alt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설치</a:t>
            </a:r>
            <a:endParaRPr lang="en-US" altLang="ko-KR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FTP </a:t>
            </a:r>
            <a:r>
              <a:rPr lang="ko-KR" altLang="en-US" dirty="0" smtClean="0"/>
              <a:t>설정의 초기값을 복사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경로 찾아가기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/</a:t>
            </a:r>
            <a:r>
              <a:rPr lang="en-US" altLang="ko-KR" dirty="0" err="1" smtClean="0"/>
              <a:t>usr</a:t>
            </a:r>
            <a:r>
              <a:rPr lang="en-US" altLang="ko-KR" dirty="0" smtClean="0"/>
              <a:t>/share/doc/vsftpd-2.0.7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CP</a:t>
            </a:r>
            <a:r>
              <a:rPr lang="ko-KR" altLang="en-US" dirty="0" smtClean="0"/>
              <a:t>를</a:t>
            </a:r>
            <a:r>
              <a:rPr lang="en-US" altLang="ko-KR" dirty="0" smtClean="0"/>
              <a:t> </a:t>
            </a:r>
            <a:r>
              <a:rPr lang="ko-KR" altLang="en-US" dirty="0" smtClean="0"/>
              <a:t>이용한 복사 실행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cp EXAMPLE/INTERNET_SITE/NOINTED/</a:t>
            </a:r>
          </a:p>
          <a:p>
            <a:pPr>
              <a:buNone/>
            </a:pPr>
            <a:r>
              <a:rPr lang="en-US" altLang="ko-KR" dirty="0" smtClean="0"/>
              <a:t>      </a:t>
            </a:r>
            <a:r>
              <a:rPr lang="en-US" altLang="ko-KR" dirty="0" err="1" smtClean="0"/>
              <a:t>vsftpd.cong</a:t>
            </a:r>
            <a:r>
              <a:rPr lang="en-US" altLang="ko-KR" dirty="0" smtClean="0"/>
              <a:t> ^ /etc/</a:t>
            </a:r>
            <a:r>
              <a:rPr lang="en-US" altLang="ko-KR" dirty="0" err="1" smtClean="0"/>
              <a:t>vsftpd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#</a:t>
            </a:r>
            <a:r>
              <a:rPr lang="ko-KR" altLang="en-US" dirty="0" smtClean="0"/>
              <a:t>덮어쓰냐고 물으면 </a:t>
            </a:r>
            <a:r>
              <a:rPr lang="en-US" altLang="ko-KR" dirty="0" smtClean="0"/>
              <a:t>y</a:t>
            </a:r>
            <a:r>
              <a:rPr lang="ko-KR" altLang="en-US" dirty="0" smtClean="0"/>
              <a:t>를 실행해 덮어쓰기 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325112"/>
          </a:xfrm>
        </p:spPr>
        <p:txBody>
          <a:bodyPr/>
          <a:lstStyle/>
          <a:p>
            <a:pPr>
              <a:buNone/>
            </a:pPr>
            <a:r>
              <a:rPr lang="ko-KR" altLang="en-US" sz="2400" dirty="0" smtClean="0"/>
              <a:t>기본적인 서비스는 전부 막혀 있으므로 해제해준다</a:t>
            </a:r>
            <a:r>
              <a:rPr lang="en-US" altLang="ko-KR" sz="2400" dirty="0" smtClean="0"/>
              <a:t>.</a:t>
            </a:r>
          </a:p>
          <a:p>
            <a:pPr>
              <a:buNone/>
            </a:pPr>
            <a:r>
              <a:rPr lang="ko-KR" altLang="en-US" sz="2400" dirty="0" smtClean="0"/>
              <a:t>명령어 </a:t>
            </a:r>
            <a:r>
              <a:rPr lang="en-US" altLang="ko-KR" sz="2400" dirty="0" smtClean="0"/>
              <a:t>: </a:t>
            </a:r>
            <a:r>
              <a:rPr lang="en-US" altLang="ko-KR" sz="2400" dirty="0" err="1" smtClean="0"/>
              <a:t>su</a:t>
            </a:r>
            <a:r>
              <a:rPr lang="en-US" altLang="ko-KR" sz="2400" dirty="0" smtClean="0"/>
              <a:t> –c ‘service </a:t>
            </a:r>
            <a:r>
              <a:rPr lang="en-US" altLang="ko-KR" sz="2400" dirty="0" err="1" smtClean="0"/>
              <a:t>vsftpd</a:t>
            </a:r>
            <a:r>
              <a:rPr lang="en-US" altLang="ko-KR" sz="2400" dirty="0" smtClean="0"/>
              <a:t> start’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503932" y="785794"/>
            <a:ext cx="60773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o-KR" alt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방화</a:t>
            </a:r>
            <a:r>
              <a:rPr lang="ko-KR" alt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벽 </a:t>
            </a:r>
            <a:r>
              <a:rPr lang="ko-KR" alt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서비스 설정</a:t>
            </a:r>
            <a:endParaRPr lang="en-US" altLang="ko-KR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5" name="그림 4" descr="noname04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2786058"/>
            <a:ext cx="7600950" cy="37623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 descr="noname09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2143115"/>
            <a:ext cx="4500562" cy="3297709"/>
          </a:xfrm>
        </p:spPr>
      </p:pic>
      <p:pic>
        <p:nvPicPr>
          <p:cNvPr id="5" name="그림 4" descr="noname10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43406" y="2143116"/>
            <a:ext cx="4500594" cy="328967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930900"/>
          </a:xfrm>
        </p:spPr>
        <p:txBody>
          <a:bodyPr/>
          <a:lstStyle/>
          <a:p>
            <a:pPr>
              <a:buNone/>
            </a:pPr>
            <a:r>
              <a:rPr lang="ko-KR" altLang="en-US" sz="2400" dirty="0" smtClean="0"/>
              <a:t>익명 사용을 구현 할 수 있도록 </a:t>
            </a:r>
            <a:r>
              <a:rPr lang="en-US" altLang="ko-KR" sz="2400" dirty="0" err="1" smtClean="0"/>
              <a:t>vsftpd.conf</a:t>
            </a:r>
            <a:r>
              <a:rPr lang="en-US" altLang="ko-KR" sz="2400" dirty="0" smtClean="0"/>
              <a:t> </a:t>
            </a:r>
          </a:p>
          <a:p>
            <a:pPr>
              <a:buNone/>
            </a:pPr>
            <a:r>
              <a:rPr lang="ko-KR" altLang="en-US" sz="2400" dirty="0" smtClean="0"/>
              <a:t>파일을 수정 하도록 한다</a:t>
            </a:r>
            <a:r>
              <a:rPr lang="en-US" altLang="ko-KR" sz="2400" dirty="0" smtClean="0"/>
              <a:t>. </a:t>
            </a:r>
          </a:p>
          <a:p>
            <a:endParaRPr lang="ko-KR" altLang="en-US" dirty="0"/>
          </a:p>
        </p:txBody>
      </p:sp>
      <p:pic>
        <p:nvPicPr>
          <p:cNvPr id="7" name="그림 6" descr="noname05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7290" y="1571612"/>
            <a:ext cx="6296025" cy="48672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내용 개체 틀 3" descr="noname06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00166" y="642918"/>
            <a:ext cx="6305550" cy="4400550"/>
          </a:xfrm>
        </p:spPr>
      </p:pic>
      <p:pic>
        <p:nvPicPr>
          <p:cNvPr id="5" name="그림 4" descr="noname07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00166" y="5072074"/>
            <a:ext cx="6286500" cy="8858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/>
          <a:lstStyle/>
          <a:p>
            <a:r>
              <a:rPr lang="ko-KR" altLang="en-US" sz="2400" dirty="0" smtClean="0"/>
              <a:t>설정이 끝났으면 서비스를 </a:t>
            </a:r>
            <a:r>
              <a:rPr lang="ko-KR" altLang="en-US" sz="2400" dirty="0" err="1" smtClean="0"/>
              <a:t>하기위해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데몬을</a:t>
            </a:r>
            <a:r>
              <a:rPr lang="ko-KR" altLang="en-US" sz="2400" dirty="0" smtClean="0"/>
              <a:t> 실행한다</a:t>
            </a:r>
            <a:r>
              <a:rPr lang="en-US" altLang="ko-KR" sz="2400" dirty="0" smtClean="0"/>
              <a:t>.</a:t>
            </a:r>
          </a:p>
          <a:p>
            <a:r>
              <a:rPr lang="en-US" altLang="ko-KR" sz="2400" dirty="0" smtClean="0"/>
              <a:t>/etc/</a:t>
            </a:r>
            <a:r>
              <a:rPr lang="en-US" altLang="ko-KR" sz="2400" dirty="0" err="1" smtClean="0"/>
              <a:t>init.d</a:t>
            </a:r>
            <a:r>
              <a:rPr lang="en-US" altLang="ko-KR" sz="2400" dirty="0" smtClean="0"/>
              <a:t>/</a:t>
            </a:r>
            <a:r>
              <a:rPr lang="en-US" altLang="ko-KR" sz="2400" dirty="0" err="1" smtClean="0"/>
              <a:t>vsftpd</a:t>
            </a:r>
            <a:r>
              <a:rPr lang="en-US" altLang="ko-KR" sz="2400" dirty="0" smtClean="0"/>
              <a:t> start : </a:t>
            </a:r>
            <a:r>
              <a:rPr lang="ko-KR" altLang="en-US" sz="2400" dirty="0" smtClean="0"/>
              <a:t>시작하기</a:t>
            </a:r>
          </a:p>
          <a:p>
            <a:pPr>
              <a:buNone/>
            </a:pPr>
            <a:r>
              <a:rPr lang="en-US" altLang="ko-KR" sz="2400" dirty="0" smtClean="0"/>
              <a:t>                                      stop : </a:t>
            </a:r>
            <a:r>
              <a:rPr lang="ko-KR" altLang="en-US" sz="2400" dirty="0" smtClean="0"/>
              <a:t>중지하기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				 restart : </a:t>
            </a:r>
            <a:r>
              <a:rPr lang="ko-KR" altLang="en-US" sz="2400" dirty="0" err="1" smtClean="0"/>
              <a:t>재시작</a:t>
            </a:r>
            <a:r>
              <a:rPr lang="ko-KR" altLang="en-US" sz="2400" dirty="0" smtClean="0"/>
              <a:t> 하기</a:t>
            </a:r>
          </a:p>
          <a:p>
            <a:endParaRPr lang="ko-KR" altLang="en-US" dirty="0"/>
          </a:p>
        </p:txBody>
      </p:sp>
      <p:pic>
        <p:nvPicPr>
          <p:cNvPr id="4" name="그림 3" descr="noname08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7290" y="2857496"/>
            <a:ext cx="6343650" cy="15049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도시">
  <a:themeElements>
    <a:clrScheme name="도시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도시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183</TotalTime>
  <Words>375</Words>
  <Application>Microsoft Office PowerPoint</Application>
  <PresentationFormat>화면 슬라이드 쇼(4:3)</PresentationFormat>
  <Paragraphs>118</Paragraphs>
  <Slides>22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3" baseType="lpstr">
      <vt:lpstr>도시</vt:lpstr>
      <vt:lpstr>Vsftpd 를 이용한 FTP service 와 samba 서버 구축 </vt:lpstr>
      <vt:lpstr>학습목표</vt:lpstr>
      <vt:lpstr>슬라이드 3</vt:lpstr>
      <vt:lpstr>FTP 설정의 초기값을 복사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Vsftpd 를 이용한 FTP service </dc:title>
  <dc:creator>biohazard</dc:creator>
  <cp:lastModifiedBy>biohazard</cp:lastModifiedBy>
  <cp:revision>21</cp:revision>
  <dcterms:created xsi:type="dcterms:W3CDTF">2009-05-22T05:11:33Z</dcterms:created>
  <dcterms:modified xsi:type="dcterms:W3CDTF">2009-05-23T04:09:25Z</dcterms:modified>
</cp:coreProperties>
</file>