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96414" y="2130425"/>
            <a:ext cx="8161866" cy="1470025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r" defTabSz="914400" rtl="0" eaLnBrk="1" latinLnBrk="1" hangingPunct="1">
              <a:spcBef>
                <a:spcPct val="0"/>
              </a:spcBef>
              <a:buNone/>
              <a:defRPr lang="ko-KR" altLang="en-US" sz="4400" b="1" kern="1200" cap="none" spc="0" baseline="0" dirty="0">
                <a:ln w="11430">
                  <a:noFill/>
                </a:ln>
                <a:gradFill>
                  <a:gsLst>
                    <a:gs pos="0">
                      <a:srgbClr val="852F9D"/>
                    </a:gs>
                    <a:gs pos="100000">
                      <a:schemeClr val="tx1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HY헤드라인M" pitchFamily="18" charset="-127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36744" y="3319474"/>
            <a:ext cx="6721536" cy="175260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142984"/>
            <a:ext cx="2057400" cy="4983179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2984"/>
            <a:ext cx="6019800" cy="49831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3008313" cy="946788"/>
          </a:xfrm>
        </p:spPr>
        <p:txBody>
          <a:bodyPr anchor="b"/>
          <a:lstStyle>
            <a:lvl1pPr algn="l">
              <a:defRPr sz="2000" b="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1357298"/>
            <a:ext cx="5111750" cy="476886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2304086"/>
            <a:ext cx="3008313" cy="38220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02400" y="0"/>
            <a:ext cx="82296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8229600" cy="505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07B0520-CEC4-446B-9267-8F07278E39CC}" type="datetimeFigureOut">
              <a:rPr lang="en-US" altLang="ko-KR" smtClean="0"/>
              <a:pPr/>
              <a:t>9/22/2009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3200" b="0" kern="1200" cap="none" spc="0" baseline="0">
          <a:ln w="18415" cmpd="sng">
            <a:noFill/>
            <a:prstDash val="solid"/>
          </a:ln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자기소개서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43108" y="4214818"/>
            <a:ext cx="6721536" cy="1752600"/>
          </a:xfrm>
        </p:spPr>
        <p:txBody>
          <a:bodyPr/>
          <a:lstStyle/>
          <a:p>
            <a:r>
              <a:rPr lang="ko-KR" altLang="en-US" dirty="0" smtClean="0"/>
              <a:t>컴퓨터 정보공학부</a:t>
            </a:r>
            <a:endParaRPr lang="en-US" altLang="ko-KR" dirty="0" smtClean="0"/>
          </a:p>
          <a:p>
            <a:r>
              <a:rPr lang="ko-KR" altLang="en-US" dirty="0" smtClean="0"/>
              <a:t>정보네트워크 전공</a:t>
            </a:r>
            <a:r>
              <a:rPr lang="en-US" altLang="ko-KR" dirty="0" smtClean="0"/>
              <a:t> 20062979</a:t>
            </a:r>
          </a:p>
          <a:p>
            <a:r>
              <a:rPr lang="ko-KR" altLang="en-US" dirty="0" smtClean="0"/>
              <a:t>박 현 철</a:t>
            </a:r>
            <a:endParaRPr lang="ko-KR" alt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o-KR" altLang="en-US" sz="4400" dirty="0" smtClean="0"/>
              <a:t>순 서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나의 기록표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자격증 보유현황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동호회 및 봉사활동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학교에서 한 프로젝트들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나의 기록표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&lt;</a:t>
            </a:r>
            <a:r>
              <a:rPr lang="ko-KR" altLang="en-US" dirty="0" smtClean="0"/>
              <a:t>학력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2006 ~ 2008  </a:t>
            </a:r>
            <a:r>
              <a:rPr lang="ko-KR" altLang="en-US" dirty="0" smtClean="0"/>
              <a:t>부산 </a:t>
            </a:r>
            <a:r>
              <a:rPr lang="ko-KR" altLang="en-US" dirty="0" err="1" smtClean="0"/>
              <a:t>동주대학</a:t>
            </a:r>
            <a:r>
              <a:rPr lang="ko-KR" altLang="en-US" dirty="0" smtClean="0"/>
              <a:t> 사이버경찰과 졸업</a:t>
            </a:r>
            <a:endParaRPr lang="en-US" altLang="ko-KR" dirty="0" smtClean="0"/>
          </a:p>
          <a:p>
            <a:r>
              <a:rPr lang="en-US" altLang="ko-KR" dirty="0" smtClean="0"/>
              <a:t>2008 ~ 2010  </a:t>
            </a:r>
            <a:r>
              <a:rPr lang="ko-KR" altLang="en-US" dirty="0" smtClean="0"/>
              <a:t>부산 동서대학교 정보네트워크 전공 </a:t>
            </a:r>
            <a:r>
              <a:rPr lang="ko-KR" altLang="en-US" dirty="0" err="1" smtClean="0"/>
              <a:t>졸예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&lt;</a:t>
            </a:r>
            <a:r>
              <a:rPr lang="ko-KR" altLang="en-US" dirty="0" smtClean="0"/>
              <a:t>경력사항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2000 ~ 2006  </a:t>
            </a:r>
            <a:r>
              <a:rPr lang="ko-KR" altLang="en-US" dirty="0" smtClean="0"/>
              <a:t>경기도 안성시 청람 퇴사 </a:t>
            </a:r>
            <a:r>
              <a:rPr lang="en-US" altLang="ko-KR" dirty="0" smtClean="0"/>
              <a:t>(</a:t>
            </a:r>
            <a:r>
              <a:rPr lang="ko-KR" altLang="en-US" dirty="0" smtClean="0"/>
              <a:t>대학진학</a:t>
            </a:r>
            <a:r>
              <a:rPr lang="en-US" altLang="ko-KR" dirty="0" smtClean="0"/>
              <a:t>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자격증 보유현황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2001</a:t>
            </a:r>
            <a:r>
              <a:rPr lang="ko-KR" altLang="en-US" dirty="0" smtClean="0"/>
              <a:t>년  무선설비 기능사</a:t>
            </a:r>
            <a:endParaRPr lang="en-US" altLang="ko-KR" dirty="0" smtClean="0"/>
          </a:p>
          <a:p>
            <a:r>
              <a:rPr lang="en-US" altLang="ko-KR" dirty="0" smtClean="0"/>
              <a:t>2006</a:t>
            </a:r>
            <a:r>
              <a:rPr lang="ko-KR" altLang="en-US" dirty="0" smtClean="0"/>
              <a:t>년  </a:t>
            </a:r>
            <a:r>
              <a:rPr lang="en-US" altLang="ko-KR" dirty="0" smtClean="0"/>
              <a:t>PC</a:t>
            </a:r>
            <a:r>
              <a:rPr lang="ko-KR" altLang="en-US" dirty="0" smtClean="0"/>
              <a:t>정비사 </a:t>
            </a:r>
            <a:r>
              <a:rPr lang="en-US" altLang="ko-KR" dirty="0" smtClean="0"/>
              <a:t>2</a:t>
            </a:r>
            <a:r>
              <a:rPr lang="ko-KR" altLang="en-US" dirty="0" smtClean="0"/>
              <a:t>급 </a:t>
            </a:r>
            <a:r>
              <a:rPr lang="en-US" altLang="ko-KR" dirty="0" smtClean="0"/>
              <a:t>(ICQA)</a:t>
            </a:r>
          </a:p>
          <a:p>
            <a:r>
              <a:rPr lang="en-US" altLang="ko-KR" dirty="0" smtClean="0"/>
              <a:t>2007</a:t>
            </a:r>
            <a:r>
              <a:rPr lang="ko-KR" altLang="en-US" dirty="0" smtClean="0"/>
              <a:t>년  </a:t>
            </a:r>
            <a:r>
              <a:rPr lang="en-US" altLang="ko-KR" dirty="0" smtClean="0"/>
              <a:t>Network </a:t>
            </a:r>
            <a:r>
              <a:rPr lang="ko-KR" altLang="en-US" dirty="0" smtClean="0"/>
              <a:t>관리사</a:t>
            </a:r>
            <a:r>
              <a:rPr lang="en-US" altLang="ko-KR" dirty="0" smtClean="0"/>
              <a:t> 2</a:t>
            </a:r>
            <a:r>
              <a:rPr lang="ko-KR" altLang="en-US" dirty="0" smtClean="0"/>
              <a:t>급 </a:t>
            </a:r>
            <a:r>
              <a:rPr lang="en-US" altLang="ko-KR" dirty="0" smtClean="0"/>
              <a:t>(ICQA)</a:t>
            </a:r>
          </a:p>
          <a:p>
            <a:pPr>
              <a:buNone/>
            </a:pPr>
            <a:r>
              <a:rPr lang="en-US" altLang="ko-KR" dirty="0" smtClean="0"/>
              <a:t>                </a:t>
            </a:r>
            <a:r>
              <a:rPr lang="ko-KR" altLang="en-US" dirty="0" smtClean="0"/>
              <a:t>인터넷보안전문가 </a:t>
            </a:r>
            <a:r>
              <a:rPr lang="en-US" altLang="ko-KR" dirty="0" smtClean="0"/>
              <a:t>2</a:t>
            </a:r>
            <a:r>
              <a:rPr lang="ko-KR" altLang="en-US" dirty="0" smtClean="0"/>
              <a:t>급 필기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A+ (</a:t>
            </a:r>
            <a:r>
              <a:rPr lang="en-US" altLang="ko-KR" dirty="0" err="1" smtClean="0"/>
              <a:t>CompTIA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2008</a:t>
            </a:r>
            <a:r>
              <a:rPr lang="ko-KR" altLang="en-US" dirty="0" smtClean="0"/>
              <a:t>년  </a:t>
            </a:r>
            <a:r>
              <a:rPr lang="en-US" altLang="ko-KR" dirty="0" smtClean="0"/>
              <a:t>PC</a:t>
            </a:r>
            <a:r>
              <a:rPr lang="ko-KR" altLang="en-US" dirty="0" smtClean="0"/>
              <a:t>정비사 </a:t>
            </a:r>
            <a:r>
              <a:rPr lang="en-US" altLang="ko-KR" dirty="0" smtClean="0"/>
              <a:t>1</a:t>
            </a:r>
            <a:r>
              <a:rPr lang="ko-KR" altLang="en-US" dirty="0" smtClean="0"/>
              <a:t>급 </a:t>
            </a:r>
            <a:r>
              <a:rPr lang="en-US" altLang="ko-KR" dirty="0" smtClean="0"/>
              <a:t>(ICQA)</a:t>
            </a:r>
          </a:p>
          <a:p>
            <a:r>
              <a:rPr lang="en-US" altLang="ko-KR" dirty="0" smtClean="0"/>
              <a:t>2009</a:t>
            </a:r>
            <a:r>
              <a:rPr lang="ko-KR" altLang="en-US" dirty="0" smtClean="0"/>
              <a:t>년  </a:t>
            </a:r>
            <a:r>
              <a:rPr lang="en-US" altLang="ko-KR" dirty="0" smtClean="0"/>
              <a:t>Network+ (</a:t>
            </a:r>
            <a:r>
              <a:rPr lang="en-US" altLang="ko-KR" dirty="0" err="1" smtClean="0"/>
              <a:t>CompTIA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             (MCSA </a:t>
            </a:r>
            <a:r>
              <a:rPr lang="ko-KR" altLang="en-US" dirty="0" smtClean="0"/>
              <a:t>과목</a:t>
            </a:r>
            <a:r>
              <a:rPr lang="en-US" altLang="ko-KR" dirty="0" smtClean="0"/>
              <a:t> XP Security </a:t>
            </a:r>
            <a:r>
              <a:rPr lang="ko-KR" altLang="en-US" dirty="0" smtClean="0"/>
              <a:t>면제</a:t>
            </a:r>
            <a:r>
              <a:rPr lang="en-US" altLang="ko-KR" dirty="0" smtClean="0"/>
              <a:t>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동호회 및 봉사활동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&lt;</a:t>
            </a:r>
            <a:r>
              <a:rPr lang="ko-KR" altLang="en-US" dirty="0" smtClean="0"/>
              <a:t>동호회</a:t>
            </a:r>
            <a:r>
              <a:rPr lang="en-US" altLang="ko-KR" dirty="0" smtClean="0"/>
              <a:t>&gt;</a:t>
            </a:r>
          </a:p>
          <a:p>
            <a:r>
              <a:rPr lang="ko-KR" altLang="en-US" dirty="0" err="1" smtClean="0"/>
              <a:t>프리라인</a:t>
            </a:r>
            <a:r>
              <a:rPr lang="ko-KR" altLang="en-US" dirty="0" smtClean="0"/>
              <a:t> 스케이트 부산회원 소속 </a:t>
            </a:r>
            <a:r>
              <a:rPr lang="en-US" altLang="ko-KR" dirty="0" smtClean="0"/>
              <a:t>(</a:t>
            </a:r>
            <a:r>
              <a:rPr lang="ko-KR" altLang="en-US" dirty="0" smtClean="0"/>
              <a:t>현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Compaq mania (</a:t>
            </a:r>
            <a:r>
              <a:rPr lang="ko-KR" altLang="en-US" dirty="0" smtClean="0"/>
              <a:t>노트북 동호회</a:t>
            </a:r>
            <a:r>
              <a:rPr lang="en-US" altLang="ko-KR" dirty="0" smtClean="0"/>
              <a:t>)</a:t>
            </a:r>
            <a:r>
              <a:rPr lang="ko-KR" altLang="en-US" dirty="0" smtClean="0"/>
              <a:t>활동</a:t>
            </a:r>
            <a:endParaRPr lang="en-US" altLang="ko-KR" dirty="0" smtClean="0"/>
          </a:p>
          <a:p>
            <a:r>
              <a:rPr lang="en-US" altLang="ko-KR" dirty="0" smtClean="0"/>
              <a:t>2007 Network &amp; Process </a:t>
            </a:r>
            <a:r>
              <a:rPr lang="ko-KR" altLang="en-US" dirty="0" smtClean="0"/>
              <a:t>부회장</a:t>
            </a:r>
            <a:r>
              <a:rPr lang="en-US" altLang="ko-KR" dirty="0" smtClean="0"/>
              <a:t> </a:t>
            </a:r>
            <a:r>
              <a:rPr lang="ko-KR" altLang="en-US" dirty="0" smtClean="0"/>
              <a:t>활동</a:t>
            </a:r>
            <a:endParaRPr lang="en-US" altLang="ko-KR" dirty="0" smtClean="0"/>
          </a:p>
          <a:p>
            <a:r>
              <a:rPr lang="en-US" altLang="ko-KR" dirty="0" err="1" smtClean="0"/>
              <a:t>Naver</a:t>
            </a:r>
            <a:r>
              <a:rPr lang="ko-KR" altLang="en-US" dirty="0" smtClean="0"/>
              <a:t> 카페 </a:t>
            </a:r>
            <a:r>
              <a:rPr lang="en-US" altLang="ko-KR" dirty="0" smtClean="0"/>
              <a:t>&lt;</a:t>
            </a:r>
            <a:r>
              <a:rPr lang="ko-KR" altLang="en-US" dirty="0" err="1" smtClean="0"/>
              <a:t>네떡</a:t>
            </a:r>
            <a:r>
              <a:rPr lang="ko-KR" altLang="en-US" dirty="0" smtClean="0"/>
              <a:t> 커뮤니티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r>
              <a:rPr lang="ko-KR" altLang="en-US" dirty="0" smtClean="0"/>
              <a:t>가시</a:t>
            </a:r>
            <a:r>
              <a:rPr lang="ko-KR" altLang="en-US" dirty="0" smtClean="0"/>
              <a:t>고기 </a:t>
            </a:r>
            <a:r>
              <a:rPr lang="ko-KR" altLang="en-US" dirty="0" smtClean="0"/>
              <a:t>활동 중 </a:t>
            </a:r>
            <a:r>
              <a:rPr lang="en-US" altLang="ko-KR" dirty="0" smtClean="0"/>
              <a:t>(</a:t>
            </a:r>
            <a:r>
              <a:rPr lang="ko-KR" altLang="en-US" dirty="0" smtClean="0"/>
              <a:t>현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 http://cafe.naver.com/neddok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&lt;</a:t>
            </a:r>
            <a:r>
              <a:rPr lang="ko-KR" altLang="en-US" dirty="0" smtClean="0"/>
              <a:t>봉사활동</a:t>
            </a:r>
            <a:r>
              <a:rPr lang="en-US" altLang="ko-KR" dirty="0" smtClean="0"/>
              <a:t>&gt;</a:t>
            </a:r>
          </a:p>
          <a:p>
            <a:r>
              <a:rPr lang="ko-KR" altLang="en-US" dirty="0" smtClean="0"/>
              <a:t>부산광역시 </a:t>
            </a:r>
            <a:r>
              <a:rPr lang="ko-KR" altLang="en-US" dirty="0" err="1" smtClean="0"/>
              <a:t>터존</a:t>
            </a:r>
            <a:r>
              <a:rPr lang="ko-KR" altLang="en-US" dirty="0" smtClean="0"/>
              <a:t> 컴퓨터 기술 봉사활동 중 </a:t>
            </a:r>
            <a:r>
              <a:rPr lang="en-US" altLang="ko-KR" dirty="0" smtClean="0"/>
              <a:t>(</a:t>
            </a:r>
            <a:r>
              <a:rPr lang="ko-KR" altLang="en-US" dirty="0" smtClean="0"/>
              <a:t>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개월</a:t>
            </a:r>
            <a:r>
              <a:rPr lang="en-US" altLang="ko-KR" dirty="0" smtClean="0"/>
              <a:t>)</a:t>
            </a:r>
          </a:p>
          <a:p>
            <a:r>
              <a:rPr lang="ko-KR" altLang="en-US" dirty="0" err="1" smtClean="0"/>
              <a:t>헌혈증</a:t>
            </a:r>
            <a:r>
              <a:rPr lang="ko-KR" altLang="en-US" dirty="0" smtClean="0"/>
              <a:t>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개</a:t>
            </a:r>
            <a:endParaRPr lang="ko-KR" alt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학교에서 한 프로젝트들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2008</a:t>
            </a:r>
            <a:r>
              <a:rPr lang="ko-KR" altLang="en-US" dirty="0" smtClean="0"/>
              <a:t>년  </a:t>
            </a:r>
            <a:r>
              <a:rPr lang="en-US" altLang="ko-KR" dirty="0" smtClean="0"/>
              <a:t>VHDL </a:t>
            </a:r>
            <a:r>
              <a:rPr lang="ko-KR" altLang="en-US" dirty="0" smtClean="0"/>
              <a:t>을 이용한 자판기 재작</a:t>
            </a:r>
            <a:endParaRPr lang="ko-KR" altLang="en-US" dirty="0"/>
          </a:p>
        </p:txBody>
      </p:sp>
      <p:pic>
        <p:nvPicPr>
          <p:cNvPr id="1026" name="Picture 2" descr="C:\Users\biohazard\AppData\Local\Temp\_AZTMP0_\Exec\VHDL 3학년 1학기 프로젝트\VHDL 프로젝트\회로도 PCB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1571612"/>
            <a:ext cx="8172450" cy="507209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AVR</a:t>
            </a:r>
            <a:r>
              <a:rPr lang="ko-KR" altLang="en-US" dirty="0" smtClean="0"/>
              <a:t>과 기울기 센서를 이용한 작품</a:t>
            </a:r>
            <a:endParaRPr lang="en-US" altLang="ko-KR" dirty="0" smtClean="0"/>
          </a:p>
          <a:p>
            <a:r>
              <a:rPr lang="en-US" altLang="ko-KR" dirty="0" smtClean="0"/>
              <a:t>2009</a:t>
            </a:r>
            <a:r>
              <a:rPr lang="ko-KR" altLang="en-US" dirty="0" smtClean="0"/>
              <a:t>년 </a:t>
            </a:r>
            <a:r>
              <a:rPr lang="en-US" altLang="ko-KR" dirty="0" err="1" smtClean="0"/>
              <a:t>linux</a:t>
            </a:r>
            <a:r>
              <a:rPr lang="ko-KR" altLang="en-US" dirty="0" smtClean="0"/>
              <a:t> </a:t>
            </a:r>
            <a:r>
              <a:rPr lang="en-US" altLang="ko-KR" dirty="0" smtClean="0"/>
              <a:t>server </a:t>
            </a:r>
            <a:r>
              <a:rPr lang="ko-KR" altLang="en-US" dirty="0" smtClean="0"/>
              <a:t>구축발표</a:t>
            </a:r>
            <a:endParaRPr lang="ko-KR" alt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바람개비 파워포인트 2007 테마">
  <a:themeElements>
    <a:clrScheme name="design 37">
      <a:dk1>
        <a:srgbClr val="020C27"/>
      </a:dk1>
      <a:lt1>
        <a:srgbClr val="FFFFFF"/>
      </a:lt1>
      <a:dk2>
        <a:srgbClr val="77C1C2"/>
      </a:dk2>
      <a:lt2>
        <a:srgbClr val="EEF4F7"/>
      </a:lt2>
      <a:accent1>
        <a:srgbClr val="072E96"/>
      </a:accent1>
      <a:accent2>
        <a:srgbClr val="BD8DCD"/>
      </a:accent2>
      <a:accent3>
        <a:srgbClr val="6F2689"/>
      </a:accent3>
      <a:accent4>
        <a:srgbClr val="6195BC"/>
      </a:accent4>
      <a:accent5>
        <a:srgbClr val="26865B"/>
      </a:accent5>
      <a:accent6>
        <a:srgbClr val="548426"/>
      </a:accent6>
      <a:hlink>
        <a:srgbClr val="1B553F"/>
      </a:hlink>
      <a:folHlink>
        <a:srgbClr val="072E96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바람개비 파워포인트 2007 테마</Template>
  <TotalTime>60</TotalTime>
  <Words>195</Words>
  <Application>Microsoft Office PowerPoint</Application>
  <PresentationFormat>화면 슬라이드 쇼(4:3)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바람개비 파워포인트 2007 테마</vt:lpstr>
      <vt:lpstr>자기소개서</vt:lpstr>
      <vt:lpstr>순 서</vt:lpstr>
      <vt:lpstr>나의 기록표</vt:lpstr>
      <vt:lpstr>자격증 보유현황</vt:lpstr>
      <vt:lpstr>동호회 및 봉사활동</vt:lpstr>
      <vt:lpstr>학교에서 한 프로젝트들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자기소개서</dc:title>
  <dc:creator>biohazard</dc:creator>
  <cp:lastModifiedBy>biohazard</cp:lastModifiedBy>
  <cp:revision>9</cp:revision>
  <dcterms:created xsi:type="dcterms:W3CDTF">2009-09-17T06:07:04Z</dcterms:created>
  <dcterms:modified xsi:type="dcterms:W3CDTF">2009-09-22T00:28:24Z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TC300040901042</vt:lpwstr>
  </property>
</Properties>
</file>