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  <p:sldMasterId id="2147483652" r:id="rId3"/>
    <p:sldMasterId id="2147483654" r:id="rId4"/>
  </p:sldMasterIdLst>
  <p:notesMasterIdLst>
    <p:notesMasterId r:id="rId12"/>
  </p:notesMasterIdLst>
  <p:handoutMasterIdLst>
    <p:handoutMasterId r:id="rId13"/>
  </p:handoutMasterIdLst>
  <p:sldIdLst>
    <p:sldId id="256" r:id="rId5"/>
    <p:sldId id="273" r:id="rId6"/>
    <p:sldId id="293" r:id="rId7"/>
    <p:sldId id="271" r:id="rId8"/>
    <p:sldId id="286" r:id="rId9"/>
    <p:sldId id="292" r:id="rId10"/>
    <p:sldId id="296" r:id="rId11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990000"/>
    <a:srgbClr val="993300"/>
    <a:srgbClr val="C49A00"/>
    <a:srgbClr val="B1D2E7"/>
    <a:srgbClr val="FFCCFF"/>
    <a:srgbClr val="FA7D00"/>
    <a:srgbClr val="DDDDDD"/>
    <a:srgbClr val="B48D00"/>
    <a:srgbClr val="FFA14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2951" autoAdjust="0"/>
    <p:restoredTop sz="94581" autoAdjust="0"/>
  </p:normalViewPr>
  <p:slideViewPr>
    <p:cSldViewPr>
      <p:cViewPr varScale="1">
        <p:scale>
          <a:sx n="70" d="100"/>
          <a:sy n="70" d="100"/>
        </p:scale>
        <p:origin x="-126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628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ko-KR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ko-KR"/>
          </a:p>
        </p:txBody>
      </p:sp>
      <p:sp>
        <p:nvSpPr>
          <p:cNvPr id="993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ko-KR"/>
          </a:p>
        </p:txBody>
      </p:sp>
      <p:sp>
        <p:nvSpPr>
          <p:cNvPr id="993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2E7F306-906D-47CD-B8B6-B11D43B4448B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34CB98-DBC9-4176-ACB3-E5513A813EE8}" type="datetimeFigureOut">
              <a:rPr lang="ko-KR" altLang="en-US" smtClean="0"/>
              <a:pPr/>
              <a:t>2009-11-02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AD995B-B0C8-4A43-A827-B71226663D9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D995B-B0C8-4A43-A827-B71226663D94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D995B-B0C8-4A43-A827-B71226663D94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제목 슬라이드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DFB58AB-CD00-4855-931D-FD8A7E3A8AF1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3261" name="Rectangle 189"/>
          <p:cNvSpPr>
            <a:spLocks noGrp="1" noChangeArrowheads="1"/>
          </p:cNvSpPr>
          <p:nvPr>
            <p:ph type="ctrTitle" sz="quarter"/>
          </p:nvPr>
        </p:nvSpPr>
        <p:spPr>
          <a:xfrm>
            <a:off x="3924300" y="2395538"/>
            <a:ext cx="5865813" cy="1470025"/>
          </a:xfrm>
        </p:spPr>
        <p:txBody>
          <a:bodyPr/>
          <a:lstStyle>
            <a:lvl1pPr>
              <a:lnSpc>
                <a:spcPct val="75000"/>
              </a:lnSpc>
              <a:defRPr sz="3500" i="0">
                <a:solidFill>
                  <a:srgbClr val="3F3621"/>
                </a:solidFill>
                <a:ea typeface="Arial Unicode MS" pitchFamily="50" charset="-127"/>
                <a:cs typeface="Arial Unicode MS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altLang="ko-K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B4039B-66C1-407B-8259-C1F1C3BB2CF0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56413" y="276225"/>
            <a:ext cx="2057400" cy="537527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84213" y="276225"/>
            <a:ext cx="6019800" cy="537527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2E8108-6ABC-49C6-94B6-8B4F64314A9D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7D8BDD-5145-4B63-B6E7-D2D2580D6D67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E2566F-53BB-42A4-923D-64B36C1853FE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BCA01C-DCA9-4296-BC02-97CDE79A1C8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250825" y="1125538"/>
            <a:ext cx="4038600" cy="4752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441825" y="1125538"/>
            <a:ext cx="4038600" cy="4752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976C87-87FB-4D23-92B2-296DB830BA2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14C166-C304-471C-80DA-F1361DB9626F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260555-B453-475D-8984-A1E3CBC549EB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D98052-8D65-445F-A77C-62C8847D4953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0398A6-4111-43B5-94D3-20ACAE33D35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27EBBD-2FD1-424D-8DAC-7F3300759B60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9D9A2F-5E98-4028-B72D-65C2809D304F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0AFC53-D7AB-48CB-8CD4-EE76A0ADC72F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405563" y="276225"/>
            <a:ext cx="2074862" cy="560228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79388" y="276225"/>
            <a:ext cx="6073775" cy="560228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16B139-B821-450B-8AB5-1715FA22CB1B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74B3BD-87F5-412B-8DFB-2EC8C18847E9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29467C-DEDD-4675-925B-25F4E03F51FB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287DC6-6EE4-4912-9808-3190AA7A4726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84213" y="1125538"/>
            <a:ext cx="3876675" cy="4752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713288" y="1125538"/>
            <a:ext cx="3876675" cy="4752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546D17-BCF9-48EF-9596-DC21A6747F9E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831BE5-2E49-4B34-A11E-8EE411D4A84B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399AF7-73FA-46B6-B3F2-1665BCB17126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AC39EB-AC71-4DA0-859F-B2A07BB957D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3956EB-1D53-44F2-AE0C-C65B3243DCD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4EFD0E-2B8D-475C-95B2-CD4F2172CA69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AFD11B-FDBF-497C-B1A7-6057AEE4189F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4B9B84-BCE7-4BFD-9A05-5A2BD360DF74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B8493-31ED-4397-8C92-6456A90773C5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13525" y="276225"/>
            <a:ext cx="1976438" cy="560228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84213" y="276225"/>
            <a:ext cx="5776912" cy="560228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AF0203-36B1-4E05-BB4B-C6C9D674C87E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8345BF-B6AD-43C3-89AA-BEA3E1D795F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F4E7D7-DF28-4762-B721-35376BADAE03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177C72-7D59-4151-B7CB-B9D57435EABB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2041525" y="1196975"/>
            <a:ext cx="33131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507038" y="1196975"/>
            <a:ext cx="33131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C1A9A8-B5C5-4D1B-BAD0-A16283FFD0B7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552F98-FDD3-477F-935C-B50AFDBAAAC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84213" y="11255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875213" y="11255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57C7B6-54F7-45F3-9D0B-615A8CCE1670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04A22F-C907-45A4-B146-ABCD01C02130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89FDEA-2B62-43A1-BD37-E95BC8782C7A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10DDD1-DACE-4098-A63B-9EDF00BBC6C0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FCEAE-F841-4C8A-91D5-0B84F1B736FA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5A92DA-D167-417E-95D8-D24ED90CDA4A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10413" y="347663"/>
            <a:ext cx="1709737" cy="537527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978025" y="347663"/>
            <a:ext cx="4979988" cy="537527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9C6D63-BD7D-4A66-9D6A-D8D6A2D0364F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2E9886-1B5F-4B93-A3D4-E7EE087A801E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A6719F-A351-49D3-BE7B-4910237F27DD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1CA772-7BA9-4B5C-BF19-D9519A32DA9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8C5D8C-4DD8-499E-A15D-AD0A7514A87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B72A9B-D3A2-418A-AC6D-8B6A8C8A580F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4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image" Target="../media/image5.jpeg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3" name="Rectangle 7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11255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ru-RU" altLang="ko-KR" smtClean="0"/>
          </a:p>
        </p:txBody>
      </p:sp>
      <p:sp>
        <p:nvSpPr>
          <p:cNvPr id="1104" name="Rectangle 8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ko-KR"/>
          </a:p>
        </p:txBody>
      </p:sp>
      <p:sp>
        <p:nvSpPr>
          <p:cNvPr id="1105" name="Rectangle 8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ko-KR"/>
          </a:p>
        </p:txBody>
      </p:sp>
      <p:sp>
        <p:nvSpPr>
          <p:cNvPr id="1106" name="Rectangle 8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E284FC5-09C2-4156-BDBC-58F6A86E4FDE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1107" name="Rectangle 83"/>
          <p:cNvSpPr>
            <a:spLocks noGrp="1" noChangeArrowheads="1"/>
          </p:cNvSpPr>
          <p:nvPr>
            <p:ph type="title"/>
          </p:nvPr>
        </p:nvSpPr>
        <p:spPr bwMode="auto">
          <a:xfrm>
            <a:off x="684213" y="276225"/>
            <a:ext cx="8148637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rtl="0" eaLnBrk="1" fontAlgn="base" latinLnBrk="1" hangingPunct="1">
        <a:spcBef>
          <a:spcPct val="0"/>
        </a:spcBef>
        <a:spcAft>
          <a:spcPct val="0"/>
        </a:spcAft>
        <a:defRPr kumimoji="1" sz="4200" b="1" i="1">
          <a:solidFill>
            <a:srgbClr val="663300"/>
          </a:solidFill>
          <a:latin typeface="+mj-lt"/>
          <a:ea typeface="+mj-ea"/>
          <a:cs typeface="+mj-cs"/>
        </a:defRPr>
      </a:lvl1pPr>
      <a:lvl2pPr algn="l" rtl="0" eaLnBrk="1" fontAlgn="base" latinLnBrk="1" hangingPunct="1">
        <a:spcBef>
          <a:spcPct val="0"/>
        </a:spcBef>
        <a:spcAft>
          <a:spcPct val="0"/>
        </a:spcAft>
        <a:defRPr kumimoji="1" sz="4200" b="1" i="1">
          <a:solidFill>
            <a:srgbClr val="663300"/>
          </a:solidFill>
          <a:latin typeface="Times New Roman" pitchFamily="18" charset="0"/>
          <a:ea typeface="굴림" pitchFamily="50" charset="-127"/>
        </a:defRPr>
      </a:lvl2pPr>
      <a:lvl3pPr algn="l" rtl="0" eaLnBrk="1" fontAlgn="base" latinLnBrk="1" hangingPunct="1">
        <a:spcBef>
          <a:spcPct val="0"/>
        </a:spcBef>
        <a:spcAft>
          <a:spcPct val="0"/>
        </a:spcAft>
        <a:defRPr kumimoji="1" sz="4200" b="1" i="1">
          <a:solidFill>
            <a:srgbClr val="663300"/>
          </a:solidFill>
          <a:latin typeface="Times New Roman" pitchFamily="18" charset="0"/>
          <a:ea typeface="굴림" pitchFamily="50" charset="-127"/>
        </a:defRPr>
      </a:lvl3pPr>
      <a:lvl4pPr algn="l" rtl="0" eaLnBrk="1" fontAlgn="base" latinLnBrk="1" hangingPunct="1">
        <a:spcBef>
          <a:spcPct val="0"/>
        </a:spcBef>
        <a:spcAft>
          <a:spcPct val="0"/>
        </a:spcAft>
        <a:defRPr kumimoji="1" sz="4200" b="1" i="1">
          <a:solidFill>
            <a:srgbClr val="663300"/>
          </a:solidFill>
          <a:latin typeface="Times New Roman" pitchFamily="18" charset="0"/>
          <a:ea typeface="굴림" pitchFamily="50" charset="-127"/>
        </a:defRPr>
      </a:lvl4pPr>
      <a:lvl5pPr algn="l" rtl="0" eaLnBrk="1" fontAlgn="base" latinLnBrk="1" hangingPunct="1">
        <a:spcBef>
          <a:spcPct val="0"/>
        </a:spcBef>
        <a:spcAft>
          <a:spcPct val="0"/>
        </a:spcAft>
        <a:defRPr kumimoji="1" sz="4200" b="1" i="1">
          <a:solidFill>
            <a:srgbClr val="663300"/>
          </a:solidFill>
          <a:latin typeface="Times New Roman" pitchFamily="18" charset="0"/>
          <a:ea typeface="굴림" pitchFamily="50" charset="-127"/>
        </a:defRPr>
      </a:lvl5pPr>
      <a:lvl6pPr marL="457200" algn="l" rtl="0" eaLnBrk="1" fontAlgn="base" latinLnBrk="1" hangingPunct="1">
        <a:spcBef>
          <a:spcPct val="0"/>
        </a:spcBef>
        <a:spcAft>
          <a:spcPct val="0"/>
        </a:spcAft>
        <a:defRPr kumimoji="1" sz="4200" b="1" i="1">
          <a:solidFill>
            <a:srgbClr val="663300"/>
          </a:solidFill>
          <a:latin typeface="Times New Roman" pitchFamily="18" charset="0"/>
          <a:ea typeface="굴림" pitchFamily="50" charset="-127"/>
        </a:defRPr>
      </a:lvl6pPr>
      <a:lvl7pPr marL="914400" algn="l" rtl="0" eaLnBrk="1" fontAlgn="base" latinLnBrk="1" hangingPunct="1">
        <a:spcBef>
          <a:spcPct val="0"/>
        </a:spcBef>
        <a:spcAft>
          <a:spcPct val="0"/>
        </a:spcAft>
        <a:defRPr kumimoji="1" sz="4200" b="1" i="1">
          <a:solidFill>
            <a:srgbClr val="663300"/>
          </a:solidFill>
          <a:latin typeface="Times New Roman" pitchFamily="18" charset="0"/>
          <a:ea typeface="굴림" pitchFamily="50" charset="-127"/>
        </a:defRPr>
      </a:lvl7pPr>
      <a:lvl8pPr marL="1371600" algn="l" rtl="0" eaLnBrk="1" fontAlgn="base" latinLnBrk="1" hangingPunct="1">
        <a:spcBef>
          <a:spcPct val="0"/>
        </a:spcBef>
        <a:spcAft>
          <a:spcPct val="0"/>
        </a:spcAft>
        <a:defRPr kumimoji="1" sz="4200" b="1" i="1">
          <a:solidFill>
            <a:srgbClr val="663300"/>
          </a:solidFill>
          <a:latin typeface="Times New Roman" pitchFamily="18" charset="0"/>
          <a:ea typeface="굴림" pitchFamily="50" charset="-127"/>
        </a:defRPr>
      </a:lvl8pPr>
      <a:lvl9pPr marL="1828800" algn="l" rtl="0" eaLnBrk="1" fontAlgn="base" latinLnBrk="1" hangingPunct="1">
        <a:spcBef>
          <a:spcPct val="0"/>
        </a:spcBef>
        <a:spcAft>
          <a:spcPct val="0"/>
        </a:spcAft>
        <a:defRPr kumimoji="1" sz="4200" b="1" i="1">
          <a:solidFill>
            <a:srgbClr val="663300"/>
          </a:solidFill>
          <a:latin typeface="Times New Roman" pitchFamily="18" charset="0"/>
          <a:ea typeface="굴림" pitchFamily="50" charset="-127"/>
        </a:defRPr>
      </a:lvl9pPr>
    </p:titleStyle>
    <p:bodyStyle>
      <a:lvl1pPr marL="342900" indent="-342900" algn="l" rtl="0" eaLnBrk="1" fontAlgn="base" latinLnBrk="1" hangingPunct="1">
        <a:spcBef>
          <a:spcPct val="20000"/>
        </a:spcBef>
        <a:spcAft>
          <a:spcPct val="0"/>
        </a:spcAft>
        <a:buChar char="•"/>
        <a:defRPr sz="2800">
          <a:solidFill>
            <a:srgbClr val="663300"/>
          </a:solidFill>
          <a:latin typeface="+mn-lt"/>
          <a:ea typeface="+mn-ea"/>
          <a:cs typeface="+mn-cs"/>
        </a:defRPr>
      </a:lvl1pPr>
      <a:lvl2pPr marL="742950" indent="-285750" algn="l" rtl="0" eaLnBrk="1" fontAlgn="base" latinLnBrk="1" hangingPunct="1">
        <a:spcBef>
          <a:spcPct val="20000"/>
        </a:spcBef>
        <a:spcAft>
          <a:spcPct val="0"/>
        </a:spcAft>
        <a:buChar char="–"/>
        <a:defRPr sz="2400" b="1">
          <a:solidFill>
            <a:srgbClr val="663300"/>
          </a:solidFill>
          <a:latin typeface="+mn-lt"/>
        </a:defRPr>
      </a:lvl2pPr>
      <a:lvl3pPr marL="1143000" indent="-228600" algn="l" rtl="0" eaLnBrk="1" fontAlgn="base" latinLnBrk="1" hangingPunct="1">
        <a:spcBef>
          <a:spcPct val="20000"/>
        </a:spcBef>
        <a:spcAft>
          <a:spcPct val="0"/>
        </a:spcAft>
        <a:buChar char="•"/>
        <a:defRPr sz="2400">
          <a:solidFill>
            <a:srgbClr val="663300"/>
          </a:solidFill>
          <a:latin typeface="+mn-lt"/>
        </a:defRPr>
      </a:lvl3pPr>
      <a:lvl4pPr marL="1600200" indent="-228600" algn="l" rtl="0" eaLnBrk="1" fontAlgn="base" latinLnBrk="1" hangingPunct="1">
        <a:spcBef>
          <a:spcPct val="20000"/>
        </a:spcBef>
        <a:spcAft>
          <a:spcPct val="0"/>
        </a:spcAft>
        <a:buChar char="–"/>
        <a:defRPr sz="2000">
          <a:solidFill>
            <a:srgbClr val="663300"/>
          </a:solidFill>
          <a:latin typeface="+mn-lt"/>
        </a:defRPr>
      </a:lvl4pPr>
      <a:lvl5pPr marL="20574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2000">
          <a:solidFill>
            <a:srgbClr val="663300"/>
          </a:solidFill>
          <a:latin typeface="+mn-lt"/>
        </a:defRPr>
      </a:lvl5pPr>
      <a:lvl6pPr marL="25146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2000">
          <a:solidFill>
            <a:srgbClr val="663300"/>
          </a:solidFill>
          <a:latin typeface="+mn-lt"/>
        </a:defRPr>
      </a:lvl6pPr>
      <a:lvl7pPr marL="29718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2000">
          <a:solidFill>
            <a:srgbClr val="663300"/>
          </a:solidFill>
          <a:latin typeface="+mn-lt"/>
        </a:defRPr>
      </a:lvl7pPr>
      <a:lvl8pPr marL="34290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2000">
          <a:solidFill>
            <a:srgbClr val="663300"/>
          </a:solidFill>
          <a:latin typeface="+mn-lt"/>
        </a:defRPr>
      </a:lvl8pPr>
      <a:lvl9pPr marL="38862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2000">
          <a:solidFill>
            <a:srgbClr val="663300"/>
          </a:solidFill>
          <a:latin typeface="+mn-lt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125538"/>
            <a:ext cx="8229600" cy="475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ko-KR" smtClean="0"/>
              <a:t>Click to edit Master text styles</a:t>
            </a:r>
          </a:p>
          <a:p>
            <a:pPr lvl="1"/>
            <a:r>
              <a:rPr lang="ru-RU" altLang="ko-KR" smtClean="0"/>
              <a:t>Second level</a:t>
            </a:r>
          </a:p>
          <a:p>
            <a:pPr lvl="2"/>
            <a:r>
              <a:rPr lang="ru-RU" altLang="ko-KR" smtClean="0"/>
              <a:t>Third level</a:t>
            </a:r>
          </a:p>
          <a:p>
            <a:pPr lvl="3"/>
            <a:r>
              <a:rPr lang="ru-RU" altLang="ko-KR" smtClean="0"/>
              <a:t>Fourth level</a:t>
            </a:r>
          </a:p>
          <a:p>
            <a:pPr lvl="4"/>
            <a:r>
              <a:rPr lang="ru-RU" altLang="ko-KR" smtClean="0"/>
              <a:t>Fifth level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endParaRPr lang="en-US" altLang="ko-KR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endParaRPr lang="en-US" altLang="ko-KR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629A8C4B-1D29-4D75-A049-2F05419769AF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276225"/>
            <a:ext cx="8148637" cy="488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Type Slide Title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rtl="0" fontAlgn="base" latinLnBrk="1">
        <a:spcBef>
          <a:spcPct val="0"/>
        </a:spcBef>
        <a:spcAft>
          <a:spcPct val="0"/>
        </a:spcAft>
        <a:defRPr kumimoji="1" sz="4200" b="1" i="1">
          <a:solidFill>
            <a:srgbClr val="663300"/>
          </a:solidFill>
          <a:latin typeface="+mj-lt"/>
          <a:ea typeface="+mj-ea"/>
          <a:cs typeface="+mj-cs"/>
        </a:defRPr>
      </a:lvl1pPr>
      <a:lvl2pPr algn="l" rtl="0" fontAlgn="base" latinLnBrk="1">
        <a:spcBef>
          <a:spcPct val="0"/>
        </a:spcBef>
        <a:spcAft>
          <a:spcPct val="0"/>
        </a:spcAft>
        <a:defRPr kumimoji="1" sz="4200" b="1" i="1">
          <a:solidFill>
            <a:srgbClr val="663300"/>
          </a:solidFill>
          <a:latin typeface="Times New Roman" pitchFamily="18" charset="0"/>
          <a:ea typeface="굴림" pitchFamily="50" charset="-127"/>
        </a:defRPr>
      </a:lvl2pPr>
      <a:lvl3pPr algn="l" rtl="0" fontAlgn="base" latinLnBrk="1">
        <a:spcBef>
          <a:spcPct val="0"/>
        </a:spcBef>
        <a:spcAft>
          <a:spcPct val="0"/>
        </a:spcAft>
        <a:defRPr kumimoji="1" sz="4200" b="1" i="1">
          <a:solidFill>
            <a:srgbClr val="663300"/>
          </a:solidFill>
          <a:latin typeface="Times New Roman" pitchFamily="18" charset="0"/>
          <a:ea typeface="굴림" pitchFamily="50" charset="-127"/>
        </a:defRPr>
      </a:lvl3pPr>
      <a:lvl4pPr algn="l" rtl="0" fontAlgn="base" latinLnBrk="1">
        <a:spcBef>
          <a:spcPct val="0"/>
        </a:spcBef>
        <a:spcAft>
          <a:spcPct val="0"/>
        </a:spcAft>
        <a:defRPr kumimoji="1" sz="4200" b="1" i="1">
          <a:solidFill>
            <a:srgbClr val="663300"/>
          </a:solidFill>
          <a:latin typeface="Times New Roman" pitchFamily="18" charset="0"/>
          <a:ea typeface="굴림" pitchFamily="50" charset="-127"/>
        </a:defRPr>
      </a:lvl4pPr>
      <a:lvl5pPr algn="l" rtl="0" fontAlgn="base" latinLnBrk="1">
        <a:spcBef>
          <a:spcPct val="0"/>
        </a:spcBef>
        <a:spcAft>
          <a:spcPct val="0"/>
        </a:spcAft>
        <a:defRPr kumimoji="1" sz="4200" b="1" i="1">
          <a:solidFill>
            <a:srgbClr val="663300"/>
          </a:solidFill>
          <a:latin typeface="Times New Roman" pitchFamily="18" charset="0"/>
          <a:ea typeface="굴림" pitchFamily="50" charset="-127"/>
        </a:defRPr>
      </a:lvl5pPr>
      <a:lvl6pPr marL="457200" algn="l" rtl="0" fontAlgn="base" latinLnBrk="1">
        <a:spcBef>
          <a:spcPct val="0"/>
        </a:spcBef>
        <a:spcAft>
          <a:spcPct val="0"/>
        </a:spcAft>
        <a:defRPr kumimoji="1" sz="4200" b="1" i="1">
          <a:solidFill>
            <a:srgbClr val="663300"/>
          </a:solidFill>
          <a:latin typeface="Times New Roman" pitchFamily="18" charset="0"/>
          <a:ea typeface="굴림" pitchFamily="50" charset="-127"/>
        </a:defRPr>
      </a:lvl6pPr>
      <a:lvl7pPr marL="914400" algn="l" rtl="0" fontAlgn="base" latinLnBrk="1">
        <a:spcBef>
          <a:spcPct val="0"/>
        </a:spcBef>
        <a:spcAft>
          <a:spcPct val="0"/>
        </a:spcAft>
        <a:defRPr kumimoji="1" sz="4200" b="1" i="1">
          <a:solidFill>
            <a:srgbClr val="663300"/>
          </a:solidFill>
          <a:latin typeface="Times New Roman" pitchFamily="18" charset="0"/>
          <a:ea typeface="굴림" pitchFamily="50" charset="-127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kumimoji="1" sz="4200" b="1" i="1">
          <a:solidFill>
            <a:srgbClr val="663300"/>
          </a:solidFill>
          <a:latin typeface="Times New Roman" pitchFamily="18" charset="0"/>
          <a:ea typeface="굴림" pitchFamily="50" charset="-127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kumimoji="1" sz="4200" b="1" i="1">
          <a:solidFill>
            <a:srgbClr val="663300"/>
          </a:solidFill>
          <a:latin typeface="Times New Roman" pitchFamily="18" charset="0"/>
          <a:ea typeface="굴림" pitchFamily="50" charset="-127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>
          <a:solidFill>
            <a:srgbClr val="663300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 b="1">
          <a:solidFill>
            <a:srgbClr val="663300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663300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663300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66330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6633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6633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6633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663300"/>
          </a:solidFill>
          <a:latin typeface="+mn-lt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ko-KR"/>
          </a:p>
        </p:txBody>
      </p:sp>
      <p:sp>
        <p:nvSpPr>
          <p:cNvPr id="7680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ko-KR"/>
          </a:p>
        </p:txBody>
      </p:sp>
      <p:sp>
        <p:nvSpPr>
          <p:cNvPr id="7680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EB8493-31ED-4397-8C92-6456A90773C5}" type="slidenum">
              <a:rPr lang="en-US" altLang="ko-KR"/>
              <a:pPr/>
              <a:t>‹#›</a:t>
            </a:fld>
            <a:endParaRPr lang="en-US" altLang="ko-KR"/>
          </a:p>
        </p:txBody>
      </p:sp>
      <p:grpSp>
        <p:nvGrpSpPr>
          <p:cNvPr id="76889" name="Group 89"/>
          <p:cNvGrpSpPr>
            <a:grpSpLocks/>
          </p:cNvGrpSpPr>
          <p:nvPr/>
        </p:nvGrpSpPr>
        <p:grpSpPr bwMode="auto">
          <a:xfrm>
            <a:off x="6372225" y="403225"/>
            <a:ext cx="2592388" cy="288925"/>
            <a:chOff x="3107" y="3657"/>
            <a:chExt cx="1633" cy="182"/>
          </a:xfrm>
        </p:grpSpPr>
        <p:sp>
          <p:nvSpPr>
            <p:cNvPr id="76890" name="WordArt 90"/>
            <p:cNvSpPr>
              <a:spLocks noChangeArrowheads="1" noChangeShapeType="1" noTextEdit="1"/>
            </p:cNvSpPr>
            <p:nvPr/>
          </p:nvSpPr>
          <p:spPr bwMode="auto">
            <a:xfrm>
              <a:off x="4014" y="3657"/>
              <a:ext cx="726" cy="18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ko-KR" sz="1400" kern="10" spc="-70">
                  <a:ln w="9525">
                    <a:noFill/>
                    <a:round/>
                    <a:headEnd/>
                    <a:tailEnd/>
                  </a:ln>
                  <a:solidFill>
                    <a:schemeClr val="bg1">
                      <a:alpha val="50000"/>
                    </a:schemeClr>
                  </a:solidFill>
                  <a:latin typeface="Impact"/>
                </a:rPr>
                <a:t>' LOGO '</a:t>
              </a:r>
              <a:endParaRPr lang="ko-KR" altLang="en-US" sz="1400" kern="10" spc="-70">
                <a:ln w="9525">
                  <a:noFill/>
                  <a:round/>
                  <a:headEnd/>
                  <a:tailEnd/>
                </a:ln>
                <a:solidFill>
                  <a:schemeClr val="bg1">
                    <a:alpha val="50000"/>
                  </a:schemeClr>
                </a:solidFill>
                <a:latin typeface="Impact"/>
              </a:endParaRPr>
            </a:p>
          </p:txBody>
        </p:sp>
        <p:sp>
          <p:nvSpPr>
            <p:cNvPr id="76891" name="WordArt 91"/>
            <p:cNvSpPr>
              <a:spLocks noChangeArrowheads="1" noChangeShapeType="1" noTextEdit="1"/>
            </p:cNvSpPr>
            <p:nvPr/>
          </p:nvSpPr>
          <p:spPr bwMode="auto">
            <a:xfrm>
              <a:off x="3107" y="3793"/>
              <a:ext cx="908" cy="4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altLang="ko-KR" sz="800" b="1" kern="10" spc="-40">
                  <a:ln w="9525">
                    <a:noFill/>
                    <a:round/>
                    <a:headEnd/>
                    <a:tailEnd/>
                  </a:ln>
                  <a:solidFill>
                    <a:schemeClr val="bg1">
                      <a:alpha val="50000"/>
                    </a:schemeClr>
                  </a:solidFill>
                  <a:latin typeface="Arial"/>
                  <a:cs typeface="Arial"/>
                </a:rPr>
                <a:t>COMPANY LOGOTYPE INSERT</a:t>
              </a:r>
              <a:endParaRPr lang="ko-KR" altLang="en-US" sz="800" b="1" kern="10" spc="-40">
                <a:ln w="9525">
                  <a:noFill/>
                  <a:round/>
                  <a:headEnd/>
                  <a:tailEnd/>
                </a:ln>
                <a:solidFill>
                  <a:schemeClr val="bg1">
                    <a:alpha val="50000"/>
                  </a:schemeClr>
                </a:solidFill>
                <a:latin typeface="Arial"/>
                <a:cs typeface="Arial"/>
              </a:endParaRPr>
            </a:p>
          </p:txBody>
        </p:sp>
      </p:grpSp>
      <p:sp>
        <p:nvSpPr>
          <p:cNvPr id="76892" name="Rectangle 92"/>
          <p:cNvSpPr>
            <a:spLocks noGrp="1" noChangeArrowheads="1"/>
          </p:cNvSpPr>
          <p:nvPr>
            <p:ph type="title"/>
          </p:nvPr>
        </p:nvSpPr>
        <p:spPr bwMode="auto">
          <a:xfrm>
            <a:off x="684213" y="276225"/>
            <a:ext cx="7827962" cy="488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Type Slide Title</a:t>
            </a:r>
          </a:p>
        </p:txBody>
      </p:sp>
      <p:sp>
        <p:nvSpPr>
          <p:cNvPr id="76893" name="Rectangle 9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1125538"/>
            <a:ext cx="7905750" cy="475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ko-KR" smtClean="0"/>
              <a:t>Click to edit Master text styles</a:t>
            </a:r>
          </a:p>
          <a:p>
            <a:pPr lvl="1"/>
            <a:r>
              <a:rPr lang="ru-RU" altLang="ko-KR" smtClean="0"/>
              <a:t>Second level</a:t>
            </a:r>
          </a:p>
          <a:p>
            <a:pPr lvl="2"/>
            <a:r>
              <a:rPr lang="ru-RU" altLang="ko-KR" smtClean="0"/>
              <a:t>Third level</a:t>
            </a:r>
          </a:p>
          <a:p>
            <a:pPr lvl="3"/>
            <a:r>
              <a:rPr lang="ru-RU" altLang="ko-KR" smtClean="0"/>
              <a:t>Fourth level</a:t>
            </a:r>
          </a:p>
          <a:p>
            <a:pPr lvl="4"/>
            <a:r>
              <a:rPr lang="ru-RU" altLang="ko-KR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98" r:id="rId11"/>
    <p:sldLayoutId id="2147483686" r:id="rId12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rtl="0" fontAlgn="base" latinLnBrk="1">
        <a:spcBef>
          <a:spcPct val="0"/>
        </a:spcBef>
        <a:spcAft>
          <a:spcPct val="0"/>
        </a:spcAft>
        <a:defRPr kumimoji="1" sz="4200" b="1" i="1">
          <a:solidFill>
            <a:srgbClr val="990000"/>
          </a:solidFill>
          <a:latin typeface="+mj-lt"/>
          <a:ea typeface="+mj-ea"/>
          <a:cs typeface="+mj-cs"/>
        </a:defRPr>
      </a:lvl1pPr>
      <a:lvl2pPr algn="l" rtl="0" fontAlgn="base" latinLnBrk="1">
        <a:spcBef>
          <a:spcPct val="0"/>
        </a:spcBef>
        <a:spcAft>
          <a:spcPct val="0"/>
        </a:spcAft>
        <a:defRPr kumimoji="1" sz="4200" b="1" i="1">
          <a:solidFill>
            <a:srgbClr val="990000"/>
          </a:solidFill>
          <a:latin typeface="Times New Roman" pitchFamily="18" charset="0"/>
          <a:ea typeface="굴림" pitchFamily="50" charset="-127"/>
        </a:defRPr>
      </a:lvl2pPr>
      <a:lvl3pPr algn="l" rtl="0" fontAlgn="base" latinLnBrk="1">
        <a:spcBef>
          <a:spcPct val="0"/>
        </a:spcBef>
        <a:spcAft>
          <a:spcPct val="0"/>
        </a:spcAft>
        <a:defRPr kumimoji="1" sz="4200" b="1" i="1">
          <a:solidFill>
            <a:srgbClr val="990000"/>
          </a:solidFill>
          <a:latin typeface="Times New Roman" pitchFamily="18" charset="0"/>
          <a:ea typeface="굴림" pitchFamily="50" charset="-127"/>
        </a:defRPr>
      </a:lvl3pPr>
      <a:lvl4pPr algn="l" rtl="0" fontAlgn="base" latinLnBrk="1">
        <a:spcBef>
          <a:spcPct val="0"/>
        </a:spcBef>
        <a:spcAft>
          <a:spcPct val="0"/>
        </a:spcAft>
        <a:defRPr kumimoji="1" sz="4200" b="1" i="1">
          <a:solidFill>
            <a:srgbClr val="990000"/>
          </a:solidFill>
          <a:latin typeface="Times New Roman" pitchFamily="18" charset="0"/>
          <a:ea typeface="굴림" pitchFamily="50" charset="-127"/>
        </a:defRPr>
      </a:lvl4pPr>
      <a:lvl5pPr algn="l" rtl="0" fontAlgn="base" latinLnBrk="1">
        <a:spcBef>
          <a:spcPct val="0"/>
        </a:spcBef>
        <a:spcAft>
          <a:spcPct val="0"/>
        </a:spcAft>
        <a:defRPr kumimoji="1" sz="4200" b="1" i="1">
          <a:solidFill>
            <a:srgbClr val="990000"/>
          </a:solidFill>
          <a:latin typeface="Times New Roman" pitchFamily="18" charset="0"/>
          <a:ea typeface="굴림" pitchFamily="50" charset="-127"/>
        </a:defRPr>
      </a:lvl5pPr>
      <a:lvl6pPr marL="457200" algn="l" rtl="0" fontAlgn="base" latinLnBrk="1">
        <a:spcBef>
          <a:spcPct val="0"/>
        </a:spcBef>
        <a:spcAft>
          <a:spcPct val="0"/>
        </a:spcAft>
        <a:defRPr kumimoji="1" sz="4200" b="1" i="1">
          <a:solidFill>
            <a:srgbClr val="990000"/>
          </a:solidFill>
          <a:latin typeface="Times New Roman" pitchFamily="18" charset="0"/>
          <a:ea typeface="굴림" pitchFamily="50" charset="-127"/>
        </a:defRPr>
      </a:lvl6pPr>
      <a:lvl7pPr marL="914400" algn="l" rtl="0" fontAlgn="base" latinLnBrk="1">
        <a:spcBef>
          <a:spcPct val="0"/>
        </a:spcBef>
        <a:spcAft>
          <a:spcPct val="0"/>
        </a:spcAft>
        <a:defRPr kumimoji="1" sz="4200" b="1" i="1">
          <a:solidFill>
            <a:srgbClr val="990000"/>
          </a:solidFill>
          <a:latin typeface="Times New Roman" pitchFamily="18" charset="0"/>
          <a:ea typeface="굴림" pitchFamily="50" charset="-127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kumimoji="1" sz="4200" b="1" i="1">
          <a:solidFill>
            <a:srgbClr val="990000"/>
          </a:solidFill>
          <a:latin typeface="Times New Roman" pitchFamily="18" charset="0"/>
          <a:ea typeface="굴림" pitchFamily="50" charset="-127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kumimoji="1" sz="4200" b="1" i="1">
          <a:solidFill>
            <a:srgbClr val="990000"/>
          </a:solidFill>
          <a:latin typeface="Times New Roman" pitchFamily="18" charset="0"/>
          <a:ea typeface="굴림" pitchFamily="50" charset="-127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>
          <a:solidFill>
            <a:srgbClr val="990000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 b="1">
          <a:solidFill>
            <a:srgbClr val="990000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990000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990000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99000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9900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9900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9900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990000"/>
          </a:solidFill>
          <a:latin typeface="+mn-lt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9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ko-KR"/>
          </a:p>
        </p:txBody>
      </p:sp>
      <p:sp>
        <p:nvSpPr>
          <p:cNvPr id="111620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ko-KR"/>
          </a:p>
        </p:txBody>
      </p:sp>
      <p:sp>
        <p:nvSpPr>
          <p:cNvPr id="11162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BC2A753-CCB4-46C4-8CEF-A6F31A789493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111632" name="Rectangle 16"/>
          <p:cNvSpPr>
            <a:spLocks noGrp="1" noChangeArrowheads="1"/>
          </p:cNvSpPr>
          <p:nvPr>
            <p:ph type="title"/>
          </p:nvPr>
        </p:nvSpPr>
        <p:spPr bwMode="auto">
          <a:xfrm>
            <a:off x="1978025" y="347663"/>
            <a:ext cx="684212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Type Slide Title</a:t>
            </a:r>
          </a:p>
        </p:txBody>
      </p:sp>
      <p:sp>
        <p:nvSpPr>
          <p:cNvPr id="111633" name="Rectangle 17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41525" y="1196975"/>
            <a:ext cx="677862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ko-KR" smtClean="0"/>
              <a:t>Click to edit Master text styles</a:t>
            </a:r>
          </a:p>
          <a:p>
            <a:pPr lvl="1"/>
            <a:r>
              <a:rPr lang="ru-RU" altLang="ko-KR" smtClean="0"/>
              <a:t>Second level</a:t>
            </a:r>
          </a:p>
          <a:p>
            <a:pPr lvl="2"/>
            <a:r>
              <a:rPr lang="ru-RU" altLang="ko-KR" smtClean="0"/>
              <a:t>Third level</a:t>
            </a:r>
          </a:p>
          <a:p>
            <a:pPr lvl="3"/>
            <a:r>
              <a:rPr lang="ru-RU" altLang="ko-KR" smtClean="0"/>
              <a:t>Fourth level</a:t>
            </a:r>
          </a:p>
          <a:p>
            <a:pPr lvl="4"/>
            <a:r>
              <a:rPr lang="ru-RU" altLang="ko-KR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rtl="0" fontAlgn="base" latinLnBrk="1">
        <a:spcBef>
          <a:spcPct val="0"/>
        </a:spcBef>
        <a:spcAft>
          <a:spcPct val="0"/>
        </a:spcAft>
        <a:defRPr kumimoji="1" sz="4200" b="1" i="1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 latinLnBrk="1">
        <a:spcBef>
          <a:spcPct val="0"/>
        </a:spcBef>
        <a:spcAft>
          <a:spcPct val="0"/>
        </a:spcAft>
        <a:defRPr kumimoji="1" sz="4200" b="1" i="1">
          <a:solidFill>
            <a:schemeClr val="tx1"/>
          </a:solidFill>
          <a:latin typeface="Times New Roman" pitchFamily="18" charset="0"/>
          <a:ea typeface="굴림" pitchFamily="50" charset="-127"/>
        </a:defRPr>
      </a:lvl2pPr>
      <a:lvl3pPr algn="l" rtl="0" fontAlgn="base" latinLnBrk="1">
        <a:spcBef>
          <a:spcPct val="0"/>
        </a:spcBef>
        <a:spcAft>
          <a:spcPct val="0"/>
        </a:spcAft>
        <a:defRPr kumimoji="1" sz="4200" b="1" i="1">
          <a:solidFill>
            <a:schemeClr val="tx1"/>
          </a:solidFill>
          <a:latin typeface="Times New Roman" pitchFamily="18" charset="0"/>
          <a:ea typeface="굴림" pitchFamily="50" charset="-127"/>
        </a:defRPr>
      </a:lvl3pPr>
      <a:lvl4pPr algn="l" rtl="0" fontAlgn="base" latinLnBrk="1">
        <a:spcBef>
          <a:spcPct val="0"/>
        </a:spcBef>
        <a:spcAft>
          <a:spcPct val="0"/>
        </a:spcAft>
        <a:defRPr kumimoji="1" sz="4200" b="1" i="1">
          <a:solidFill>
            <a:schemeClr val="tx1"/>
          </a:solidFill>
          <a:latin typeface="Times New Roman" pitchFamily="18" charset="0"/>
          <a:ea typeface="굴림" pitchFamily="50" charset="-127"/>
        </a:defRPr>
      </a:lvl4pPr>
      <a:lvl5pPr algn="l" rtl="0" fontAlgn="base" latinLnBrk="1">
        <a:spcBef>
          <a:spcPct val="0"/>
        </a:spcBef>
        <a:spcAft>
          <a:spcPct val="0"/>
        </a:spcAft>
        <a:defRPr kumimoji="1" sz="4200" b="1" i="1">
          <a:solidFill>
            <a:schemeClr val="tx1"/>
          </a:solidFill>
          <a:latin typeface="Times New Roman" pitchFamily="18" charset="0"/>
          <a:ea typeface="굴림" pitchFamily="50" charset="-127"/>
        </a:defRPr>
      </a:lvl5pPr>
      <a:lvl6pPr marL="457200" algn="l" rtl="0" fontAlgn="base" latinLnBrk="1">
        <a:spcBef>
          <a:spcPct val="0"/>
        </a:spcBef>
        <a:spcAft>
          <a:spcPct val="0"/>
        </a:spcAft>
        <a:defRPr kumimoji="1" sz="4200" b="1" i="1">
          <a:solidFill>
            <a:schemeClr val="tx1"/>
          </a:solidFill>
          <a:latin typeface="Times New Roman" pitchFamily="18" charset="0"/>
          <a:ea typeface="굴림" pitchFamily="50" charset="-127"/>
        </a:defRPr>
      </a:lvl6pPr>
      <a:lvl7pPr marL="914400" algn="l" rtl="0" fontAlgn="base" latinLnBrk="1">
        <a:spcBef>
          <a:spcPct val="0"/>
        </a:spcBef>
        <a:spcAft>
          <a:spcPct val="0"/>
        </a:spcAft>
        <a:defRPr kumimoji="1" sz="4200" b="1" i="1">
          <a:solidFill>
            <a:schemeClr val="tx1"/>
          </a:solidFill>
          <a:latin typeface="Times New Roman" pitchFamily="18" charset="0"/>
          <a:ea typeface="굴림" pitchFamily="50" charset="-127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kumimoji="1" sz="4200" b="1" i="1">
          <a:solidFill>
            <a:schemeClr val="tx1"/>
          </a:solidFill>
          <a:latin typeface="Times New Roman" pitchFamily="18" charset="0"/>
          <a:ea typeface="굴림" pitchFamily="50" charset="-127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kumimoji="1" sz="4200" b="1" i="1">
          <a:solidFill>
            <a:schemeClr val="tx1"/>
          </a:solidFill>
          <a:latin typeface="Times New Roman" pitchFamily="18" charset="0"/>
          <a:ea typeface="굴림" pitchFamily="50" charset="-127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 b="1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4" name="Rectangle 56"/>
          <p:cNvSpPr>
            <a:spLocks noGrp="1" noChangeArrowheads="1"/>
          </p:cNvSpPr>
          <p:nvPr>
            <p:ph type="ctrTitle"/>
          </p:nvPr>
        </p:nvSpPr>
        <p:spPr>
          <a:xfrm>
            <a:off x="3924300" y="2406650"/>
            <a:ext cx="5865813" cy="1470025"/>
          </a:xfrm>
        </p:spPr>
        <p:txBody>
          <a:bodyPr/>
          <a:lstStyle/>
          <a:p>
            <a:pPr algn="ctr"/>
            <a:r>
              <a:rPr lang="en-US" altLang="ko-KR" dirty="0" smtClean="0"/>
              <a:t>Introduce Myself</a:t>
            </a:r>
            <a:endParaRPr lang="en-US" altLang="ko-KR" dirty="0"/>
          </a:p>
        </p:txBody>
      </p:sp>
      <p:sp>
        <p:nvSpPr>
          <p:cNvPr id="6" name="TextBox 5"/>
          <p:cNvSpPr txBox="1"/>
          <p:nvPr/>
        </p:nvSpPr>
        <p:spPr>
          <a:xfrm>
            <a:off x="5815363" y="3429000"/>
            <a:ext cx="27571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dirty="0" smtClean="0">
                <a:latin typeface="Kozuka Gothic Pro B" pitchFamily="34" charset="-128"/>
                <a:ea typeface="Kozuka Gothic Pro B" pitchFamily="34" charset="-128"/>
              </a:rPr>
              <a:t>20051515  Park Yu-</a:t>
            </a:r>
            <a:r>
              <a:rPr lang="en-US" altLang="ko-KR" sz="2000" dirty="0" err="1" smtClean="0">
                <a:latin typeface="Kozuka Gothic Pro B" pitchFamily="34" charset="-128"/>
                <a:ea typeface="Kozuka Gothic Pro B" pitchFamily="34" charset="-128"/>
              </a:rPr>
              <a:t>na</a:t>
            </a:r>
            <a:endParaRPr lang="ko-KR" altLang="en-US" sz="2000" dirty="0">
              <a:latin typeface="Kozuka Gothic Pro B" pitchFamily="34" charset="-128"/>
              <a:ea typeface="A077타자전각M" pitchFamily="2" charset="-127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그룹 44"/>
          <p:cNvGrpSpPr/>
          <p:nvPr/>
        </p:nvGrpSpPr>
        <p:grpSpPr>
          <a:xfrm>
            <a:off x="428596" y="1643050"/>
            <a:ext cx="7705725" cy="684213"/>
            <a:chOff x="466725" y="1785926"/>
            <a:chExt cx="7705725" cy="684213"/>
          </a:xfrm>
        </p:grpSpPr>
        <p:sp>
          <p:nvSpPr>
            <p:cNvPr id="51788" name="AutoShape 588"/>
            <p:cNvSpPr>
              <a:spLocks noChangeArrowheads="1"/>
            </p:cNvSpPr>
            <p:nvPr/>
          </p:nvSpPr>
          <p:spPr bwMode="auto">
            <a:xfrm>
              <a:off x="466725" y="1785926"/>
              <a:ext cx="684213" cy="684213"/>
            </a:xfrm>
            <a:prstGeom prst="roundRect">
              <a:avLst>
                <a:gd name="adj" fmla="val 16667"/>
              </a:avLst>
            </a:prstGeom>
            <a:solidFill>
              <a:srgbClr val="FFC800"/>
            </a:solidFill>
            <a:ln w="9525" algn="ctr">
              <a:noFill/>
              <a:round/>
              <a:headEnd/>
              <a:tailEnd/>
            </a:ln>
            <a:effectLst>
              <a:outerShdw dist="35921" dir="2700000" algn="ctr" rotWithShape="0">
                <a:srgbClr val="646464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51789" name="AutoShape 589"/>
            <p:cNvSpPr>
              <a:spLocks noChangeArrowheads="1"/>
            </p:cNvSpPr>
            <p:nvPr/>
          </p:nvSpPr>
          <p:spPr bwMode="auto">
            <a:xfrm>
              <a:off x="1260475" y="1785926"/>
              <a:ext cx="6911975" cy="684213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6400"/>
                </a:gs>
                <a:gs pos="100000">
                  <a:srgbClr val="FFC800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>
              <a:outerShdw dist="35921" dir="2700000" algn="ctr" rotWithShape="0">
                <a:srgbClr val="646464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r>
                <a:rPr lang="ko-KR" altLang="en-US" sz="2000" b="1" smtClean="0">
                  <a:solidFill>
                    <a:schemeClr val="bg1"/>
                  </a:solidFill>
                  <a:latin typeface="맑은 고딕" pitchFamily="50" charset="-127"/>
                  <a:ea typeface="맑은 고딕" pitchFamily="50" charset="-127"/>
                </a:rPr>
                <a:t>기본소개 및 학력사항</a:t>
              </a:r>
              <a:endParaRPr lang="ko-KR" altLang="en-US" sz="2000" b="1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51798" name="AutoShape 598"/>
            <p:cNvSpPr>
              <a:spLocks noChangeArrowheads="1"/>
            </p:cNvSpPr>
            <p:nvPr/>
          </p:nvSpPr>
          <p:spPr bwMode="auto">
            <a:xfrm>
              <a:off x="503238" y="1822439"/>
              <a:ext cx="612775" cy="323850"/>
            </a:xfrm>
            <a:prstGeom prst="roundRect">
              <a:avLst>
                <a:gd name="adj" fmla="val 25981"/>
              </a:avLst>
            </a:prstGeom>
            <a:gradFill rotWithShape="1">
              <a:gsLst>
                <a:gs pos="0">
                  <a:schemeClr val="bg1">
                    <a:alpha val="75000"/>
                  </a:schemeClr>
                </a:gs>
                <a:gs pos="100000">
                  <a:schemeClr val="bg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51803" name="WordArt 603"/>
            <p:cNvSpPr>
              <a:spLocks noChangeArrowheads="1" noChangeShapeType="1" noTextEdit="1"/>
            </p:cNvSpPr>
            <p:nvPr/>
          </p:nvSpPr>
          <p:spPr bwMode="auto">
            <a:xfrm>
              <a:off x="684213" y="1965314"/>
              <a:ext cx="214313" cy="3238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ko-KR" sz="1400" kern="10" spc="-70">
                  <a:ln w="9525">
                    <a:noFill/>
                    <a:round/>
                    <a:headEnd/>
                    <a:tailEnd/>
                  </a:ln>
                  <a:latin typeface="Arial Black"/>
                </a:rPr>
                <a:t>1</a:t>
              </a:r>
              <a:endParaRPr lang="ko-KR" altLang="en-US" sz="1400" kern="10" spc="-70">
                <a:ln w="9525">
                  <a:noFill/>
                  <a:round/>
                  <a:headEnd/>
                  <a:tailEnd/>
                </a:ln>
                <a:latin typeface="Arial Black"/>
              </a:endParaRPr>
            </a:p>
          </p:txBody>
        </p:sp>
        <p:sp>
          <p:nvSpPr>
            <p:cNvPr id="51808" name="AutoShape 608"/>
            <p:cNvSpPr>
              <a:spLocks noChangeArrowheads="1"/>
            </p:cNvSpPr>
            <p:nvPr/>
          </p:nvSpPr>
          <p:spPr bwMode="auto">
            <a:xfrm>
              <a:off x="1295400" y="1822439"/>
              <a:ext cx="6840538" cy="323850"/>
            </a:xfrm>
            <a:prstGeom prst="roundRect">
              <a:avLst>
                <a:gd name="adj" fmla="val 25981"/>
              </a:avLst>
            </a:prstGeom>
            <a:gradFill rotWithShape="1">
              <a:gsLst>
                <a:gs pos="0">
                  <a:schemeClr val="bg1">
                    <a:alpha val="50000"/>
                  </a:schemeClr>
                </a:gs>
                <a:gs pos="100000">
                  <a:schemeClr val="bg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  <p:grpSp>
        <p:nvGrpSpPr>
          <p:cNvPr id="46" name="그룹 45"/>
          <p:cNvGrpSpPr/>
          <p:nvPr/>
        </p:nvGrpSpPr>
        <p:grpSpPr>
          <a:xfrm>
            <a:off x="428596" y="2601911"/>
            <a:ext cx="7705725" cy="684213"/>
            <a:chOff x="466725" y="2643182"/>
            <a:chExt cx="7705725" cy="684213"/>
          </a:xfrm>
        </p:grpSpPr>
        <p:sp>
          <p:nvSpPr>
            <p:cNvPr id="51790" name="AutoShape 590"/>
            <p:cNvSpPr>
              <a:spLocks noChangeArrowheads="1"/>
            </p:cNvSpPr>
            <p:nvPr/>
          </p:nvSpPr>
          <p:spPr bwMode="auto">
            <a:xfrm>
              <a:off x="466725" y="2643182"/>
              <a:ext cx="684213" cy="684213"/>
            </a:xfrm>
            <a:prstGeom prst="roundRect">
              <a:avLst>
                <a:gd name="adj" fmla="val 16667"/>
              </a:avLst>
            </a:prstGeom>
            <a:solidFill>
              <a:srgbClr val="FFC800"/>
            </a:solidFill>
            <a:ln w="9525" algn="ctr">
              <a:noFill/>
              <a:round/>
              <a:headEnd/>
              <a:tailEnd/>
            </a:ln>
            <a:effectLst>
              <a:outerShdw dist="35921" dir="2700000" algn="ctr" rotWithShape="0">
                <a:srgbClr val="646464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51791" name="AutoShape 591"/>
            <p:cNvSpPr>
              <a:spLocks noChangeArrowheads="1"/>
            </p:cNvSpPr>
            <p:nvPr/>
          </p:nvSpPr>
          <p:spPr bwMode="auto">
            <a:xfrm>
              <a:off x="1260475" y="2643182"/>
              <a:ext cx="6911975" cy="684213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6400"/>
                </a:gs>
                <a:gs pos="100000">
                  <a:srgbClr val="FFC800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>
              <a:outerShdw dist="35921" dir="2700000" algn="ctr" rotWithShape="0">
                <a:srgbClr val="646464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r>
                <a:rPr lang="ko-KR" altLang="en-US" sz="2000" b="1" smtClean="0">
                  <a:solidFill>
                    <a:schemeClr val="bg1"/>
                  </a:solidFill>
                  <a:latin typeface="맑은 고딕" pitchFamily="50" charset="-127"/>
                  <a:ea typeface="맑은 고딕" pitchFamily="50" charset="-127"/>
                </a:rPr>
                <a:t>관심분야</a:t>
              </a:r>
              <a:endParaRPr lang="ko-KR" altLang="en-US" sz="2000" b="1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51799" name="AutoShape 599"/>
            <p:cNvSpPr>
              <a:spLocks noChangeArrowheads="1"/>
            </p:cNvSpPr>
            <p:nvPr/>
          </p:nvSpPr>
          <p:spPr bwMode="auto">
            <a:xfrm>
              <a:off x="503238" y="2679694"/>
              <a:ext cx="612775" cy="323850"/>
            </a:xfrm>
            <a:prstGeom prst="roundRect">
              <a:avLst>
                <a:gd name="adj" fmla="val 25981"/>
              </a:avLst>
            </a:prstGeom>
            <a:gradFill rotWithShape="1">
              <a:gsLst>
                <a:gs pos="0">
                  <a:schemeClr val="bg1">
                    <a:alpha val="75000"/>
                  </a:schemeClr>
                </a:gs>
                <a:gs pos="100000">
                  <a:schemeClr val="bg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51804" name="WordArt 604"/>
            <p:cNvSpPr>
              <a:spLocks noChangeArrowheads="1" noChangeShapeType="1" noTextEdit="1"/>
            </p:cNvSpPr>
            <p:nvPr/>
          </p:nvSpPr>
          <p:spPr bwMode="auto">
            <a:xfrm>
              <a:off x="684213" y="2822569"/>
              <a:ext cx="250825" cy="3238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ko-KR" sz="1400" kern="10" spc="-70">
                  <a:ln w="9525">
                    <a:noFill/>
                    <a:round/>
                    <a:headEnd/>
                    <a:tailEnd/>
                  </a:ln>
                  <a:latin typeface="Arial Black"/>
                </a:rPr>
                <a:t>2</a:t>
              </a:r>
              <a:endParaRPr lang="ko-KR" altLang="en-US" sz="1400" kern="10" spc="-70">
                <a:ln w="9525">
                  <a:noFill/>
                  <a:round/>
                  <a:headEnd/>
                  <a:tailEnd/>
                </a:ln>
                <a:latin typeface="Arial Black"/>
              </a:endParaRPr>
            </a:p>
          </p:txBody>
        </p:sp>
        <p:sp>
          <p:nvSpPr>
            <p:cNvPr id="51809" name="AutoShape 609"/>
            <p:cNvSpPr>
              <a:spLocks noChangeArrowheads="1"/>
            </p:cNvSpPr>
            <p:nvPr/>
          </p:nvSpPr>
          <p:spPr bwMode="auto">
            <a:xfrm>
              <a:off x="1295400" y="2679694"/>
              <a:ext cx="6840538" cy="323850"/>
            </a:xfrm>
            <a:prstGeom prst="roundRect">
              <a:avLst>
                <a:gd name="adj" fmla="val 25981"/>
              </a:avLst>
            </a:prstGeom>
            <a:gradFill rotWithShape="1">
              <a:gsLst>
                <a:gs pos="0">
                  <a:schemeClr val="bg1">
                    <a:alpha val="50000"/>
                  </a:schemeClr>
                </a:gs>
                <a:gs pos="100000">
                  <a:schemeClr val="bg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dirty="0"/>
            </a:p>
          </p:txBody>
        </p:sp>
      </p:grpSp>
      <p:grpSp>
        <p:nvGrpSpPr>
          <p:cNvPr id="47" name="그룹 46"/>
          <p:cNvGrpSpPr/>
          <p:nvPr/>
        </p:nvGrpSpPr>
        <p:grpSpPr>
          <a:xfrm>
            <a:off x="428596" y="3602043"/>
            <a:ext cx="7705725" cy="684213"/>
            <a:chOff x="466725" y="3500438"/>
            <a:chExt cx="7705725" cy="684213"/>
          </a:xfrm>
        </p:grpSpPr>
        <p:sp>
          <p:nvSpPr>
            <p:cNvPr id="51792" name="AutoShape 592"/>
            <p:cNvSpPr>
              <a:spLocks noChangeArrowheads="1"/>
            </p:cNvSpPr>
            <p:nvPr/>
          </p:nvSpPr>
          <p:spPr bwMode="auto">
            <a:xfrm>
              <a:off x="466725" y="3500438"/>
              <a:ext cx="684213" cy="684213"/>
            </a:xfrm>
            <a:prstGeom prst="roundRect">
              <a:avLst>
                <a:gd name="adj" fmla="val 16667"/>
              </a:avLst>
            </a:prstGeom>
            <a:solidFill>
              <a:srgbClr val="FFC800"/>
            </a:solidFill>
            <a:ln w="9525" algn="ctr">
              <a:noFill/>
              <a:round/>
              <a:headEnd/>
              <a:tailEnd/>
            </a:ln>
            <a:effectLst>
              <a:outerShdw dist="35921" dir="2700000" algn="ctr" rotWithShape="0">
                <a:srgbClr val="646464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51793" name="AutoShape 593"/>
            <p:cNvSpPr>
              <a:spLocks noChangeArrowheads="1"/>
            </p:cNvSpPr>
            <p:nvPr/>
          </p:nvSpPr>
          <p:spPr bwMode="auto">
            <a:xfrm>
              <a:off x="1260475" y="3500438"/>
              <a:ext cx="6911975" cy="684213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6400"/>
                </a:gs>
                <a:gs pos="100000">
                  <a:srgbClr val="FFC800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>
              <a:outerShdw dist="35921" dir="2700000" algn="ctr" rotWithShape="0">
                <a:srgbClr val="646464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r>
                <a:rPr lang="ko-KR" altLang="en-US" sz="2000" b="1" smtClean="0">
                  <a:solidFill>
                    <a:schemeClr val="bg1"/>
                  </a:solidFill>
                  <a:latin typeface="맑은 고딕" pitchFamily="50" charset="-127"/>
                  <a:ea typeface="맑은 고딕" pitchFamily="50" charset="-127"/>
                </a:rPr>
                <a:t>경력사항</a:t>
              </a:r>
              <a:endParaRPr lang="ko-KR" altLang="en-US" sz="2000" b="1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51800" name="AutoShape 600"/>
            <p:cNvSpPr>
              <a:spLocks noChangeArrowheads="1"/>
            </p:cNvSpPr>
            <p:nvPr/>
          </p:nvSpPr>
          <p:spPr bwMode="auto">
            <a:xfrm>
              <a:off x="503238" y="3536951"/>
              <a:ext cx="612775" cy="323850"/>
            </a:xfrm>
            <a:prstGeom prst="roundRect">
              <a:avLst>
                <a:gd name="adj" fmla="val 25981"/>
              </a:avLst>
            </a:prstGeom>
            <a:gradFill rotWithShape="1">
              <a:gsLst>
                <a:gs pos="0">
                  <a:schemeClr val="bg1">
                    <a:alpha val="75000"/>
                  </a:schemeClr>
                </a:gs>
                <a:gs pos="100000">
                  <a:schemeClr val="bg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51805" name="WordArt 605"/>
            <p:cNvSpPr>
              <a:spLocks noChangeArrowheads="1" noChangeShapeType="1" noTextEdit="1"/>
            </p:cNvSpPr>
            <p:nvPr/>
          </p:nvSpPr>
          <p:spPr bwMode="auto">
            <a:xfrm>
              <a:off x="684213" y="3679826"/>
              <a:ext cx="250825" cy="3238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ko-KR" sz="1400" kern="10" spc="-70">
                  <a:ln w="9525">
                    <a:noFill/>
                    <a:round/>
                    <a:headEnd/>
                    <a:tailEnd/>
                  </a:ln>
                  <a:latin typeface="Arial Black"/>
                </a:rPr>
                <a:t>3</a:t>
              </a:r>
              <a:endParaRPr lang="ko-KR" altLang="en-US" sz="1400" kern="10" spc="-70">
                <a:ln w="9525">
                  <a:noFill/>
                  <a:round/>
                  <a:headEnd/>
                  <a:tailEnd/>
                </a:ln>
                <a:latin typeface="Arial Black"/>
              </a:endParaRPr>
            </a:p>
          </p:txBody>
        </p:sp>
        <p:sp>
          <p:nvSpPr>
            <p:cNvPr id="51810" name="AutoShape 610"/>
            <p:cNvSpPr>
              <a:spLocks noChangeArrowheads="1"/>
            </p:cNvSpPr>
            <p:nvPr/>
          </p:nvSpPr>
          <p:spPr bwMode="auto">
            <a:xfrm>
              <a:off x="1295400" y="3536951"/>
              <a:ext cx="6840538" cy="323850"/>
            </a:xfrm>
            <a:prstGeom prst="roundRect">
              <a:avLst>
                <a:gd name="adj" fmla="val 25981"/>
              </a:avLst>
            </a:prstGeom>
            <a:gradFill rotWithShape="1">
              <a:gsLst>
                <a:gs pos="0">
                  <a:schemeClr val="bg1">
                    <a:alpha val="50000"/>
                  </a:schemeClr>
                </a:gs>
                <a:gs pos="100000">
                  <a:schemeClr val="bg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  <p:grpSp>
        <p:nvGrpSpPr>
          <p:cNvPr id="48" name="그룹 47"/>
          <p:cNvGrpSpPr/>
          <p:nvPr/>
        </p:nvGrpSpPr>
        <p:grpSpPr>
          <a:xfrm>
            <a:off x="428596" y="4602175"/>
            <a:ext cx="7705725" cy="684213"/>
            <a:chOff x="466725" y="4357694"/>
            <a:chExt cx="7705725" cy="684213"/>
          </a:xfrm>
        </p:grpSpPr>
        <p:sp>
          <p:nvSpPr>
            <p:cNvPr id="51794" name="AutoShape 594"/>
            <p:cNvSpPr>
              <a:spLocks noChangeArrowheads="1"/>
            </p:cNvSpPr>
            <p:nvPr/>
          </p:nvSpPr>
          <p:spPr bwMode="auto">
            <a:xfrm>
              <a:off x="466725" y="4357694"/>
              <a:ext cx="684213" cy="684213"/>
            </a:xfrm>
            <a:prstGeom prst="roundRect">
              <a:avLst>
                <a:gd name="adj" fmla="val 16667"/>
              </a:avLst>
            </a:prstGeom>
            <a:solidFill>
              <a:srgbClr val="FFC800"/>
            </a:solidFill>
            <a:ln w="9525" algn="ctr">
              <a:noFill/>
              <a:round/>
              <a:headEnd/>
              <a:tailEnd/>
            </a:ln>
            <a:effectLst>
              <a:outerShdw dist="35921" dir="2700000" algn="ctr" rotWithShape="0">
                <a:srgbClr val="646464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51795" name="AutoShape 595"/>
            <p:cNvSpPr>
              <a:spLocks noChangeArrowheads="1"/>
            </p:cNvSpPr>
            <p:nvPr/>
          </p:nvSpPr>
          <p:spPr bwMode="auto">
            <a:xfrm>
              <a:off x="1260475" y="4357694"/>
              <a:ext cx="6911975" cy="684213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6400"/>
                </a:gs>
                <a:gs pos="100000">
                  <a:srgbClr val="FFC800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>
              <a:outerShdw dist="35921" dir="2700000" algn="ctr" rotWithShape="0">
                <a:srgbClr val="646464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r>
                <a:rPr lang="ko-KR" altLang="en-US" sz="2000" b="1" smtClean="0">
                  <a:solidFill>
                    <a:schemeClr val="bg1"/>
                  </a:solidFill>
                  <a:latin typeface="맑은 고딕" pitchFamily="50" charset="-127"/>
                  <a:ea typeface="맑은 고딕" pitchFamily="50" charset="-127"/>
                </a:rPr>
                <a:t>하고싶은</a:t>
              </a:r>
              <a:r>
                <a:rPr lang="ko-KR" altLang="en-US" sz="2000" b="1" dirty="0" smtClean="0">
                  <a:solidFill>
                    <a:schemeClr val="bg1"/>
                  </a:solidFill>
                  <a:latin typeface="맑은 고딕" pitchFamily="50" charset="-127"/>
                  <a:ea typeface="맑은 고딕" pitchFamily="50" charset="-127"/>
                </a:rPr>
                <a:t> 일</a:t>
              </a:r>
              <a:endParaRPr lang="ko-KR" altLang="en-US" sz="20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51801" name="AutoShape 601"/>
            <p:cNvSpPr>
              <a:spLocks noChangeArrowheads="1"/>
            </p:cNvSpPr>
            <p:nvPr/>
          </p:nvSpPr>
          <p:spPr bwMode="auto">
            <a:xfrm>
              <a:off x="503238" y="4394206"/>
              <a:ext cx="612775" cy="323850"/>
            </a:xfrm>
            <a:prstGeom prst="roundRect">
              <a:avLst>
                <a:gd name="adj" fmla="val 25981"/>
              </a:avLst>
            </a:prstGeom>
            <a:gradFill rotWithShape="1">
              <a:gsLst>
                <a:gs pos="0">
                  <a:schemeClr val="bg1">
                    <a:alpha val="75000"/>
                  </a:schemeClr>
                </a:gs>
                <a:gs pos="100000">
                  <a:schemeClr val="bg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51806" name="WordArt 606"/>
            <p:cNvSpPr>
              <a:spLocks noChangeArrowheads="1" noChangeShapeType="1" noTextEdit="1"/>
            </p:cNvSpPr>
            <p:nvPr/>
          </p:nvSpPr>
          <p:spPr bwMode="auto">
            <a:xfrm>
              <a:off x="684213" y="4537081"/>
              <a:ext cx="250825" cy="3238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ko-KR" sz="1400" kern="10" spc="-70">
                  <a:ln w="9525">
                    <a:noFill/>
                    <a:round/>
                    <a:headEnd/>
                    <a:tailEnd/>
                  </a:ln>
                  <a:latin typeface="Arial Black"/>
                </a:rPr>
                <a:t>4</a:t>
              </a:r>
              <a:endParaRPr lang="ko-KR" altLang="en-US" sz="1400" kern="10" spc="-70">
                <a:ln w="9525">
                  <a:noFill/>
                  <a:round/>
                  <a:headEnd/>
                  <a:tailEnd/>
                </a:ln>
                <a:latin typeface="Arial Black"/>
              </a:endParaRPr>
            </a:p>
          </p:txBody>
        </p:sp>
        <p:sp>
          <p:nvSpPr>
            <p:cNvPr id="51811" name="AutoShape 611"/>
            <p:cNvSpPr>
              <a:spLocks noChangeArrowheads="1"/>
            </p:cNvSpPr>
            <p:nvPr/>
          </p:nvSpPr>
          <p:spPr bwMode="auto">
            <a:xfrm>
              <a:off x="1295400" y="4394206"/>
              <a:ext cx="6840538" cy="323850"/>
            </a:xfrm>
            <a:prstGeom prst="roundRect">
              <a:avLst>
                <a:gd name="adj" fmla="val 25981"/>
              </a:avLst>
            </a:prstGeom>
            <a:gradFill rotWithShape="1">
              <a:gsLst>
                <a:gs pos="0">
                  <a:schemeClr val="bg1">
                    <a:alpha val="50000"/>
                  </a:schemeClr>
                </a:gs>
                <a:gs pos="100000">
                  <a:schemeClr val="bg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  <p:sp>
        <p:nvSpPr>
          <p:cNvPr id="37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76225"/>
            <a:ext cx="8148637" cy="488950"/>
          </a:xfrm>
        </p:spPr>
        <p:txBody>
          <a:bodyPr/>
          <a:lstStyle/>
          <a:p>
            <a:r>
              <a:rPr lang="en-US" altLang="ko-KR" i="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C</a:t>
            </a:r>
            <a:r>
              <a:rPr lang="en-US" altLang="ko-KR" i="0" dirty="0" smtClean="0">
                <a:latin typeface="맑은 고딕" pitchFamily="50" charset="-127"/>
                <a:ea typeface="맑은 고딕" pitchFamily="50" charset="-127"/>
              </a:rPr>
              <a:t>ontents </a:t>
            </a:r>
            <a:r>
              <a:rPr lang="ko-KR" altLang="en-US" sz="2400" b="0" i="0" dirty="0" smtClean="0">
                <a:latin typeface="맑은 고딕" pitchFamily="50" charset="-127"/>
                <a:ea typeface="맑은 고딕" pitchFamily="50" charset="-127"/>
              </a:rPr>
              <a:t>목차</a:t>
            </a:r>
            <a:endParaRPr lang="en-US" altLang="ko-KR" b="0" i="0" dirty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76225"/>
            <a:ext cx="8148637" cy="488950"/>
          </a:xfrm>
        </p:spPr>
        <p:txBody>
          <a:bodyPr/>
          <a:lstStyle/>
          <a:p>
            <a:r>
              <a:rPr lang="en-US" altLang="ko-KR" i="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P</a:t>
            </a:r>
            <a:r>
              <a:rPr lang="en-US" altLang="ko-KR" i="0" dirty="0" smtClean="0">
                <a:latin typeface="맑은 고딕" pitchFamily="50" charset="-127"/>
                <a:ea typeface="맑은 고딕" pitchFamily="50" charset="-127"/>
              </a:rPr>
              <a:t>rofile </a:t>
            </a:r>
            <a:r>
              <a:rPr lang="ko-KR" altLang="en-US" sz="2400" b="0" i="0" dirty="0" smtClean="0">
                <a:latin typeface="맑은 고딕" pitchFamily="50" charset="-127"/>
                <a:ea typeface="맑은 고딕" pitchFamily="50" charset="-127"/>
              </a:rPr>
              <a:t>기본소개</a:t>
            </a:r>
            <a:endParaRPr lang="en-US" altLang="ko-KR" b="0" i="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3517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500034" y="1287049"/>
            <a:ext cx="3249605" cy="374637"/>
          </a:xfrm>
        </p:spPr>
        <p:txBody>
          <a:bodyPr spcCol="36000"/>
          <a:lstStyle/>
          <a:p>
            <a:pPr>
              <a:lnSpc>
                <a:spcPct val="80000"/>
              </a:lnSpc>
              <a:buNone/>
            </a:pPr>
            <a:r>
              <a:rPr lang="ko-KR" altLang="en-US" sz="2000" dirty="0" smtClean="0">
                <a:latin typeface="맑은 고딕" pitchFamily="50" charset="-127"/>
                <a:ea typeface="맑은 고딕" pitchFamily="50" charset="-127"/>
              </a:rPr>
              <a:t>이름 </a:t>
            </a:r>
            <a:r>
              <a:rPr lang="en-US" altLang="ko-KR" sz="2000" dirty="0" smtClean="0">
                <a:latin typeface="맑은 고딕" pitchFamily="50" charset="-127"/>
                <a:ea typeface="맑은 고딕" pitchFamily="50" charset="-127"/>
              </a:rPr>
              <a:t>: </a:t>
            </a:r>
            <a:r>
              <a:rPr lang="ko-KR" altLang="en-US" sz="2000" dirty="0" smtClean="0">
                <a:latin typeface="맑은 고딕" pitchFamily="50" charset="-127"/>
                <a:ea typeface="맑은 고딕" pitchFamily="50" charset="-127"/>
              </a:rPr>
              <a:t>박유나 </a:t>
            </a:r>
            <a:r>
              <a:rPr lang="en-US" altLang="ko-KR" sz="2000" dirty="0" smtClean="0">
                <a:latin typeface="맑은 고딕" pitchFamily="50" charset="-127"/>
                <a:ea typeface="맑은 고딕" pitchFamily="50" charset="-127"/>
              </a:rPr>
              <a:t>(Park Yu-</a:t>
            </a:r>
            <a:r>
              <a:rPr lang="en-US" altLang="ko-KR" sz="2000" dirty="0" err="1" smtClean="0">
                <a:latin typeface="맑은 고딕" pitchFamily="50" charset="-127"/>
                <a:ea typeface="맑은 고딕" pitchFamily="50" charset="-127"/>
              </a:rPr>
              <a:t>na</a:t>
            </a:r>
            <a:r>
              <a:rPr lang="en-US" altLang="ko-KR" sz="2000" dirty="0" smtClean="0">
                <a:latin typeface="맑은 고딕" pitchFamily="50" charset="-127"/>
                <a:ea typeface="맑은 고딕" pitchFamily="50" charset="-127"/>
              </a:rPr>
              <a:t>)</a:t>
            </a:r>
          </a:p>
          <a:p>
            <a:pPr>
              <a:lnSpc>
                <a:spcPct val="80000"/>
              </a:lnSpc>
              <a:buNone/>
            </a:pPr>
            <a:endParaRPr lang="en-US" altLang="ko-KR" sz="2000" dirty="0" smtClean="0">
              <a:latin typeface="맑은 고딕" pitchFamily="50" charset="-127"/>
              <a:ea typeface="맑은 고딕" pitchFamily="50" charset="-127"/>
            </a:endParaRPr>
          </a:p>
        </p:txBody>
      </p:sp>
      <p:pic>
        <p:nvPicPr>
          <p:cNvPr id="6" name="그림 5" descr="사진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2228" y="639494"/>
            <a:ext cx="1800234" cy="2432316"/>
          </a:xfrm>
          <a:prstGeom prst="rect">
            <a:avLst/>
          </a:prstGeom>
          <a:effectLst>
            <a:outerShdw blurRad="50800" dist="63500" dir="2700000" sx="101000" sy="101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</p:pic>
      <p:sp>
        <p:nvSpPr>
          <p:cNvPr id="7" name="TextBox 6"/>
          <p:cNvSpPr txBox="1"/>
          <p:nvPr/>
        </p:nvSpPr>
        <p:spPr>
          <a:xfrm>
            <a:off x="500034" y="1733124"/>
            <a:ext cx="342593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ko-KR" altLang="en-US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생년월일 </a:t>
            </a:r>
            <a:r>
              <a:rPr lang="en-US" altLang="ko-KR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: 1986. 05. 30. (</a:t>
            </a:r>
            <a:r>
              <a:rPr lang="ko-KR" altLang="en-US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양</a:t>
            </a:r>
            <a:r>
              <a:rPr lang="en-US" altLang="ko-KR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0034" y="2161752"/>
            <a:ext cx="34211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ko-KR" altLang="en-US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전공 </a:t>
            </a:r>
            <a:r>
              <a:rPr lang="en-US" altLang="ko-KR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: </a:t>
            </a:r>
            <a:r>
              <a:rPr lang="ko-KR" altLang="en-US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멀티미디어 공학 전공</a:t>
            </a:r>
            <a:endParaRPr lang="en-US" altLang="ko-KR" sz="2000" dirty="0" smtClean="0">
              <a:solidFill>
                <a:srgbClr val="6633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500034" y="2590380"/>
            <a:ext cx="264320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ko-KR" altLang="en-US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관심분야 </a:t>
            </a:r>
            <a:r>
              <a:rPr lang="en-US" altLang="ko-KR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: IT, </a:t>
            </a:r>
            <a:r>
              <a:rPr lang="ko-KR" altLang="en-US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마케팅</a:t>
            </a:r>
            <a:endParaRPr lang="en-US" altLang="ko-KR" sz="2000" dirty="0" smtClean="0">
              <a:solidFill>
                <a:srgbClr val="6633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9388" y="3386080"/>
            <a:ext cx="346280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2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A</a:t>
            </a:r>
            <a:r>
              <a:rPr lang="en-US" sz="4200" b="1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cademic </a:t>
            </a:r>
            <a:r>
              <a:rPr lang="ko-KR" altLang="en-US" sz="24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학력</a:t>
            </a:r>
            <a:endParaRPr lang="ko-KR" altLang="en-US" sz="4200" dirty="0">
              <a:solidFill>
                <a:srgbClr val="6633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0034" y="4529088"/>
            <a:ext cx="36311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2005. 02.  </a:t>
            </a:r>
            <a:r>
              <a:rPr lang="ko-KR" altLang="en-US" sz="2000" dirty="0" err="1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낙동고등학</a:t>
            </a:r>
            <a:r>
              <a:rPr lang="ko-KR" altLang="en-US" sz="2000" dirty="0" err="1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교</a:t>
            </a:r>
            <a:r>
              <a:rPr lang="ko-KR" altLang="en-US" sz="2000" dirty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졸업</a:t>
            </a:r>
            <a:endParaRPr lang="en-US" altLang="ko-KR" sz="2000" dirty="0" smtClean="0">
              <a:solidFill>
                <a:srgbClr val="6633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0034" y="4957716"/>
            <a:ext cx="55290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2005. 03.  </a:t>
            </a:r>
            <a:r>
              <a:rPr lang="ko-KR" altLang="en-US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동서대학교 컴퓨터 정보공학부 입학</a:t>
            </a:r>
            <a:endParaRPr lang="en-US" altLang="ko-KR" sz="2000" dirty="0" smtClean="0">
              <a:solidFill>
                <a:srgbClr val="6633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0034" y="5386344"/>
            <a:ext cx="61318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2010. 02.  </a:t>
            </a:r>
            <a:r>
              <a:rPr lang="ko-KR" altLang="en-US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동서대학교 컴퓨터 정보공학부 </a:t>
            </a:r>
            <a:r>
              <a:rPr lang="ko-KR" altLang="en-US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졸업 예정</a:t>
            </a:r>
            <a:endParaRPr lang="en-US" altLang="ko-KR" sz="2000" dirty="0" smtClean="0">
              <a:solidFill>
                <a:srgbClr val="663300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276225"/>
            <a:ext cx="7685115" cy="488950"/>
          </a:xfrm>
        </p:spPr>
        <p:txBody>
          <a:bodyPr/>
          <a:lstStyle/>
          <a:p>
            <a:r>
              <a:rPr lang="en-US" altLang="ko-KR" i="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I</a:t>
            </a:r>
            <a:r>
              <a:rPr lang="en-US" altLang="ko-KR" i="0" dirty="0" smtClean="0">
                <a:latin typeface="맑은 고딕" pitchFamily="50" charset="-127"/>
                <a:ea typeface="맑은 고딕" pitchFamily="50" charset="-127"/>
              </a:rPr>
              <a:t>nterest </a:t>
            </a:r>
            <a:r>
              <a:rPr lang="ko-KR" altLang="en-US" sz="2400" b="0" i="0" dirty="0" smtClean="0">
                <a:latin typeface="맑은 고딕" pitchFamily="50" charset="-127"/>
                <a:ea typeface="맑은 고딕" pitchFamily="50" charset="-127"/>
              </a:rPr>
              <a:t>관심분야</a:t>
            </a:r>
            <a:endParaRPr lang="en-US" altLang="ko-KR" b="0" i="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215206" y="967071"/>
            <a:ext cx="15951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Marketing</a:t>
            </a:r>
            <a:endParaRPr lang="ko-KR" altLang="en-US" sz="2400" dirty="0">
              <a:solidFill>
                <a:srgbClr val="6633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8662" y="1428736"/>
            <a:ext cx="6592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2000" dirty="0" err="1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휴넷</a:t>
            </a:r>
            <a:r>
              <a:rPr lang="en-US" altLang="ko-KR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MBA Basic </a:t>
            </a:r>
            <a:r>
              <a:rPr lang="ko-KR" altLang="en-US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수료 </a:t>
            </a:r>
            <a:r>
              <a:rPr lang="ko-KR" altLang="en-US" sz="2000" dirty="0" err="1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예정중</a:t>
            </a:r>
            <a:r>
              <a:rPr lang="en-US" altLang="ko-KR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. (http://www.hunet.co.kr/)</a:t>
            </a:r>
            <a:endParaRPr lang="ko-KR" altLang="en-US" sz="2000" dirty="0">
              <a:solidFill>
                <a:srgbClr val="6633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28662" y="1845222"/>
            <a:ext cx="63995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 경영</a:t>
            </a:r>
            <a:r>
              <a:rPr lang="en-US" altLang="ko-KR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·</a:t>
            </a:r>
            <a:r>
              <a:rPr lang="ko-KR" altLang="en-US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마케팅</a:t>
            </a:r>
            <a:r>
              <a:rPr lang="en-US" altLang="ko-KR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·</a:t>
            </a:r>
            <a:r>
              <a:rPr lang="ko-KR" altLang="en-US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회계 강의 수료</a:t>
            </a:r>
            <a:r>
              <a:rPr lang="en-US" altLang="ko-KR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, HR·</a:t>
            </a:r>
            <a:r>
              <a:rPr lang="ko-KR" altLang="en-US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전략 강의 수료 예정</a:t>
            </a:r>
            <a:r>
              <a:rPr lang="en-US" altLang="ko-KR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28662" y="2300109"/>
            <a:ext cx="784862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 이수기준 </a:t>
            </a:r>
            <a:r>
              <a:rPr lang="en-US" altLang="ko-KR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: </a:t>
            </a:r>
            <a:r>
              <a:rPr lang="ko-KR" altLang="en-US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강의 진도 </a:t>
            </a:r>
            <a:r>
              <a:rPr lang="en-US" altLang="ko-KR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80%</a:t>
            </a:r>
            <a:r>
              <a:rPr lang="ko-KR" altLang="en-US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이상 이수</a:t>
            </a:r>
            <a:endParaRPr lang="en-US" altLang="ko-KR" sz="2000" dirty="0" smtClean="0">
              <a:solidFill>
                <a:srgbClr val="663300"/>
              </a:solidFill>
              <a:latin typeface="맑은 고딕" pitchFamily="50" charset="-127"/>
              <a:ea typeface="맑은 고딕" pitchFamily="50" charset="-127"/>
            </a:endParaRPr>
          </a:p>
          <a:p>
            <a:r>
              <a:rPr lang="en-US" altLang="ko-KR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                </a:t>
            </a:r>
            <a:r>
              <a:rPr lang="ko-KR" altLang="en-US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과제 제출 </a:t>
            </a:r>
            <a:r>
              <a:rPr lang="en-US" altLang="ko-KR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인터넷</a:t>
            </a:r>
            <a:r>
              <a:rPr lang="en-US" altLang="ko-KR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기타자료 그대로 베끼면 수료 불가</a:t>
            </a:r>
            <a:r>
              <a:rPr lang="en-US" altLang="ko-KR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)</a:t>
            </a:r>
          </a:p>
          <a:p>
            <a:r>
              <a:rPr lang="en-US" altLang="ko-KR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                </a:t>
            </a:r>
            <a:r>
              <a:rPr lang="ko-KR" altLang="en-US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기말고사 응시 필수</a:t>
            </a:r>
            <a:endParaRPr lang="en-US" altLang="ko-KR" sz="2000" dirty="0" smtClean="0">
              <a:solidFill>
                <a:srgbClr val="663300"/>
              </a:solidFill>
              <a:latin typeface="맑은 고딕" pitchFamily="50" charset="-127"/>
              <a:ea typeface="맑은 고딕" pitchFamily="50" charset="-127"/>
            </a:endParaRPr>
          </a:p>
          <a:p>
            <a:r>
              <a:rPr lang="en-US" altLang="ko-KR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                </a:t>
            </a:r>
            <a:r>
              <a:rPr lang="ko-KR" altLang="en-US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총 점수 </a:t>
            </a:r>
            <a:r>
              <a:rPr lang="en-US" altLang="ko-KR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60</a:t>
            </a:r>
            <a:r>
              <a:rPr lang="ko-KR" altLang="en-US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점 이상</a:t>
            </a:r>
            <a:endParaRPr lang="ko-KR" altLang="en-US" sz="2000" dirty="0">
              <a:solidFill>
                <a:srgbClr val="6633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080165" y="3702610"/>
            <a:ext cx="17781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err="1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WebDesign</a:t>
            </a:r>
            <a:endParaRPr lang="ko-KR" altLang="en-US" sz="2400" dirty="0">
              <a:solidFill>
                <a:srgbClr val="6633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43042" y="4429132"/>
            <a:ext cx="64465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ko-KR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 Photoshop, </a:t>
            </a:r>
            <a:r>
              <a:rPr lang="en-US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Illustrator </a:t>
            </a:r>
            <a:r>
              <a:rPr lang="ko-KR" altLang="en-US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등 관련 소프트웨어 사용 가능</a:t>
            </a:r>
            <a:r>
              <a:rPr lang="en-US" altLang="ko-KR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.</a:t>
            </a:r>
            <a:endParaRPr lang="ko-KR" altLang="en-US" sz="2000" dirty="0">
              <a:solidFill>
                <a:srgbClr val="6633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48884" y="4857760"/>
            <a:ext cx="58240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ko-KR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 2007</a:t>
            </a:r>
            <a:r>
              <a:rPr lang="ko-KR" altLang="en-US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년</a:t>
            </a:r>
            <a:r>
              <a:rPr lang="en-US" altLang="ko-KR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, 1</a:t>
            </a:r>
            <a:r>
              <a:rPr lang="ko-KR" altLang="en-US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년 휴학 후 본격적으로 </a:t>
            </a:r>
            <a:r>
              <a:rPr lang="ko-KR" altLang="en-US" sz="2000" dirty="0" err="1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웹디자인</a:t>
            </a:r>
            <a:r>
              <a:rPr lang="ko-KR" altLang="en-US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 공부</a:t>
            </a:r>
            <a:r>
              <a:rPr lang="en-US" altLang="ko-KR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.</a:t>
            </a:r>
            <a:endParaRPr lang="ko-KR" altLang="en-US" sz="2000" dirty="0">
              <a:solidFill>
                <a:srgbClr val="6633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78088" y="5286388"/>
            <a:ext cx="48397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ko-KR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개인적인 홈페이지 제작</a:t>
            </a:r>
            <a:r>
              <a:rPr lang="en-US" altLang="ko-KR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. (</a:t>
            </a:r>
            <a:r>
              <a:rPr lang="ko-KR" altLang="en-US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현재는 없음</a:t>
            </a:r>
            <a:r>
              <a:rPr lang="en-US" altLang="ko-KR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.)</a:t>
            </a:r>
            <a:endParaRPr lang="ko-KR" altLang="en-US" sz="2000" dirty="0">
              <a:solidFill>
                <a:srgbClr val="6633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pic>
        <p:nvPicPr>
          <p:cNvPr id="9" name="그림 8" descr="마케팅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1604" y="1142984"/>
            <a:ext cx="6515100" cy="4838700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276225"/>
            <a:ext cx="7685115" cy="488950"/>
          </a:xfrm>
        </p:spPr>
        <p:txBody>
          <a:bodyPr/>
          <a:lstStyle/>
          <a:p>
            <a:r>
              <a:rPr lang="en-US" altLang="ko-KR" i="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C</a:t>
            </a:r>
            <a:r>
              <a:rPr lang="en-US" altLang="ko-KR" i="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areer</a:t>
            </a:r>
            <a:r>
              <a:rPr lang="en-US" altLang="ko-KR" i="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2400" b="0" i="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경력사항</a:t>
            </a:r>
            <a:endParaRPr lang="en-US" altLang="ko-KR" b="0" i="0" dirty="0">
              <a:solidFill>
                <a:srgbClr val="6633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42910" y="1571612"/>
            <a:ext cx="83968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ko-KR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 2009</a:t>
            </a:r>
            <a:r>
              <a:rPr lang="ko-KR" altLang="en-US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년</a:t>
            </a:r>
            <a:r>
              <a:rPr lang="en-US" altLang="ko-KR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7</a:t>
            </a:r>
            <a:r>
              <a:rPr lang="ko-KR" altLang="en-US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월</a:t>
            </a:r>
            <a:r>
              <a:rPr lang="en-US" altLang="ko-KR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1</a:t>
            </a:r>
            <a:r>
              <a:rPr lang="ko-KR" altLang="en-US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일</a:t>
            </a:r>
            <a:r>
              <a:rPr lang="en-US" altLang="ko-KR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~9</a:t>
            </a:r>
            <a:r>
              <a:rPr lang="ko-KR" altLang="en-US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월</a:t>
            </a:r>
            <a:r>
              <a:rPr lang="en-US" altLang="ko-KR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30</a:t>
            </a:r>
            <a:r>
              <a:rPr lang="ko-KR" altLang="en-US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일</a:t>
            </a:r>
            <a:r>
              <a:rPr lang="en-US" altLang="ko-KR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해운대 </a:t>
            </a:r>
            <a:r>
              <a:rPr lang="ko-KR" altLang="en-US" sz="2000" dirty="0" err="1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선셋</a:t>
            </a:r>
            <a:r>
              <a:rPr lang="ko-KR" altLang="en-US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 비즈니스 호텔 마케팅</a:t>
            </a:r>
            <a:r>
              <a:rPr lang="en-US" altLang="ko-KR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홍보 인턴</a:t>
            </a:r>
            <a:endParaRPr lang="ko-KR" altLang="en-US" sz="2000" dirty="0">
              <a:solidFill>
                <a:srgbClr val="6633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17033" y="2243072"/>
            <a:ext cx="78406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ko-KR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호텔 </a:t>
            </a:r>
            <a:r>
              <a:rPr lang="ko-KR" altLang="en-US" sz="2000" dirty="0" err="1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블로그</a:t>
            </a:r>
            <a:r>
              <a:rPr lang="ko-KR" altLang="en-US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 관리 및 홈페이지 유지보수 업체에게 수정 사항 요청</a:t>
            </a:r>
            <a:endParaRPr lang="ko-KR" altLang="en-US" sz="2000" dirty="0">
              <a:solidFill>
                <a:srgbClr val="6633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17033" y="2886014"/>
            <a:ext cx="41472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ko-KR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호텔 이용후기 및 관련 리뷰 관리</a:t>
            </a:r>
            <a:endParaRPr lang="ko-KR" altLang="en-US" sz="2000" dirty="0">
              <a:solidFill>
                <a:srgbClr val="6633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28662" y="3528956"/>
            <a:ext cx="20826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ko-KR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기타 사무 보조</a:t>
            </a:r>
            <a:endParaRPr lang="ko-KR" altLang="en-US" sz="2000" dirty="0">
              <a:solidFill>
                <a:srgbClr val="6633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28662" y="4171898"/>
            <a:ext cx="37032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ko-KR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 2009</a:t>
            </a:r>
            <a:r>
              <a:rPr lang="ko-KR" altLang="en-US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년 </a:t>
            </a:r>
            <a:r>
              <a:rPr lang="en-US" altLang="ko-KR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9</a:t>
            </a:r>
            <a:r>
              <a:rPr lang="ko-KR" altLang="en-US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월 현재까지 </a:t>
            </a:r>
            <a:r>
              <a:rPr lang="ko-KR" altLang="en-US" sz="2000" dirty="0" err="1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재직중</a:t>
            </a:r>
            <a:r>
              <a:rPr lang="en-US" altLang="ko-KR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.</a:t>
            </a:r>
            <a:endParaRPr lang="ko-KR" altLang="en-US" sz="2000" dirty="0">
              <a:solidFill>
                <a:srgbClr val="663300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2000232" y="276225"/>
            <a:ext cx="5572164" cy="488950"/>
          </a:xfrm>
        </p:spPr>
        <p:txBody>
          <a:bodyPr/>
          <a:lstStyle/>
          <a:p>
            <a:r>
              <a:rPr lang="en-US" altLang="ko-KR" i="0" dirty="0" err="1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W</a:t>
            </a:r>
            <a:r>
              <a:rPr lang="en-US" altLang="ko-KR" i="0" dirty="0" err="1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anna</a:t>
            </a:r>
            <a:r>
              <a:rPr lang="en-US" altLang="ko-KR" i="0" dirty="0" smtClean="0">
                <a:solidFill>
                  <a:srgbClr val="993300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i="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be </a:t>
            </a:r>
            <a:r>
              <a:rPr lang="ko-KR" altLang="en-US" sz="2400" b="0" i="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하고 싶은 일</a:t>
            </a:r>
            <a:endParaRPr lang="en-US" altLang="ko-KR" b="0" i="0" dirty="0">
              <a:solidFill>
                <a:srgbClr val="6633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57422" y="1671568"/>
            <a:ext cx="26340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ko-KR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 IT</a:t>
            </a:r>
            <a:r>
              <a:rPr lang="ko-KR" altLang="en-US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관련 마케팅 기획</a:t>
            </a:r>
            <a:endParaRPr lang="ko-KR" altLang="en-US" sz="2000" dirty="0">
              <a:solidFill>
                <a:srgbClr val="6633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57422" y="2200152"/>
            <a:ext cx="31983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ko-KR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이벤트 관련 마케팅 기획</a:t>
            </a:r>
            <a:endParaRPr lang="ko-KR" altLang="en-US" sz="2000" dirty="0">
              <a:solidFill>
                <a:srgbClr val="6633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57422" y="2743138"/>
            <a:ext cx="46682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ko-KR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 20</a:t>
            </a:r>
            <a:r>
              <a:rPr lang="ko-KR" altLang="en-US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년 후 쇼핑몰 또는 이벤트회사 </a:t>
            </a:r>
            <a:r>
              <a:rPr lang="en-US" altLang="ko-KR" sz="2000" dirty="0" smtClean="0">
                <a:solidFill>
                  <a:srgbClr val="663300"/>
                </a:solidFill>
                <a:latin typeface="맑은 고딕" pitchFamily="50" charset="-127"/>
                <a:ea typeface="맑은 고딕" pitchFamily="50" charset="-127"/>
              </a:rPr>
              <a:t>CEO</a:t>
            </a:r>
            <a:endParaRPr lang="ko-KR" altLang="en-US" sz="2000" dirty="0">
              <a:solidFill>
                <a:srgbClr val="663300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21161" y="2601917"/>
            <a:ext cx="5865813" cy="1470025"/>
          </a:xfrm>
        </p:spPr>
        <p:txBody>
          <a:bodyPr/>
          <a:lstStyle/>
          <a:p>
            <a:pPr algn="ctr"/>
            <a:r>
              <a:rPr lang="en-US" altLang="ko-KR" sz="4000" dirty="0"/>
              <a:t>THANK YOU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자기소개서">
  <a:themeElements>
    <a:clrScheme name="09_kor_0703_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09_kor_0703_1">
      <a:majorFont>
        <a:latin typeface="Times New Roman"/>
        <a:ea typeface="굴림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09_kor_0703_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9_kor_0703_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9_kor_0703_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9_kor_0703_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9_kor_0703_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9_kor_0703_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9_kor_0703_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9_kor_0703_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9_kor_0703_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9_kor_0703_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9_kor_0703_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9_kor_0703_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sub1">
  <a:themeElements>
    <a:clrScheme name="sub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ub1">
      <a:majorFont>
        <a:latin typeface="Times New Roman"/>
        <a:ea typeface="굴림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ub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b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b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b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b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b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b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b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b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b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b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b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sub2">
  <a:themeElements>
    <a:clrScheme name="sub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ub2">
      <a:majorFont>
        <a:latin typeface="Times New Roman"/>
        <a:ea typeface="굴림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ub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b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b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b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b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b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b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b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b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b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b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b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sub3">
  <a:themeElements>
    <a:clrScheme name="sub3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ub3">
      <a:majorFont>
        <a:latin typeface="Times New Roman"/>
        <a:ea typeface="굴림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ub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b3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b3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b3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b3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b3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b3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b3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b3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b3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b3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b3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자기소개서</Template>
  <TotalTime>955</TotalTime>
  <Words>246</Words>
  <Application>Microsoft Office PowerPoint</Application>
  <PresentationFormat>화면 슬라이드 쇼(4:3)</PresentationFormat>
  <Paragraphs>45</Paragraphs>
  <Slides>7</Slides>
  <Notes>2</Notes>
  <HiddenSlides>0</HiddenSlides>
  <MMClips>0</MMClips>
  <ScaleCrop>false</ScaleCrop>
  <HeadingPairs>
    <vt:vector size="4" baseType="variant">
      <vt:variant>
        <vt:lpstr>테마</vt:lpstr>
      </vt:variant>
      <vt:variant>
        <vt:i4>4</vt:i4>
      </vt:variant>
      <vt:variant>
        <vt:lpstr>슬라이드 제목</vt:lpstr>
      </vt:variant>
      <vt:variant>
        <vt:i4>7</vt:i4>
      </vt:variant>
    </vt:vector>
  </HeadingPairs>
  <TitlesOfParts>
    <vt:vector size="11" baseType="lpstr">
      <vt:lpstr>자기소개서</vt:lpstr>
      <vt:lpstr>sub1</vt:lpstr>
      <vt:lpstr>sub2</vt:lpstr>
      <vt:lpstr>sub3</vt:lpstr>
      <vt:lpstr>Introduce Myself</vt:lpstr>
      <vt:lpstr>Contents 목차</vt:lpstr>
      <vt:lpstr>Profile 기본소개</vt:lpstr>
      <vt:lpstr>Interest 관심분야</vt:lpstr>
      <vt:lpstr>Career 경력사항</vt:lpstr>
      <vt:lpstr>Wanna be 하고 싶은 일</vt:lpstr>
      <vt:lpstr>THANK YOU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Introduce Myself</dc:title>
  <dc:creator>Windows XP</dc:creator>
  <cp:lastModifiedBy>Windows XP</cp:lastModifiedBy>
  <cp:revision>98</cp:revision>
  <dcterms:created xsi:type="dcterms:W3CDTF">2009-09-16T09:27:18Z</dcterms:created>
  <dcterms:modified xsi:type="dcterms:W3CDTF">2009-11-02T09:40:16Z</dcterms:modified>
</cp:coreProperties>
</file>