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0" r:id="rId2"/>
    <p:sldId id="262" r:id="rId3"/>
    <p:sldId id="263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27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571745"/>
            <a:ext cx="7772400" cy="1000133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00100" y="3929066"/>
            <a:ext cx="7129490" cy="114300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72264" y="6356350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fld id="{3CC747A3-84B3-4475-BF2C-F88F26F8ED6A}" type="datetimeFigureOut">
              <a:rPr lang="ko-KR" altLang="en-US" smtClean="0"/>
              <a:pPr/>
              <a:t>2009-09-28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28596" y="6356351"/>
            <a:ext cx="2214578" cy="365125"/>
          </a:xfrm>
        </p:spPr>
        <p:txBody>
          <a:bodyPr/>
          <a:lstStyle>
            <a:lvl1pPr algn="l"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438532" y="635635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73BF7B42-2E2F-41D3-87E7-119611A1706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2" name="직선 연결선 11"/>
          <p:cNvCxnSpPr/>
          <p:nvPr/>
        </p:nvCxnSpPr>
        <p:spPr>
          <a:xfrm>
            <a:off x="1285852" y="3643314"/>
            <a:ext cx="6500858" cy="1588"/>
          </a:xfrm>
          <a:prstGeom prst="line">
            <a:avLst/>
          </a:prstGeom>
          <a:noFill/>
          <a:ln w="38100" cap="rnd" cmpd="sng" algn="ctr">
            <a:solidFill>
              <a:schemeClr val="tx2">
                <a:shade val="75000"/>
              </a:scheme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115328" cy="45259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747A3-84B3-4475-BF2C-F88F26F8ED6A}" type="datetimeFigureOut">
              <a:rPr lang="ko-KR" altLang="en-US" smtClean="0"/>
              <a:pPr/>
              <a:t>2009-09-28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7B42-2E2F-41D3-87E7-119611A1706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072330" y="785795"/>
            <a:ext cx="928694" cy="5494340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0034" y="1071546"/>
            <a:ext cx="6472254" cy="5143538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747A3-84B3-4475-BF2C-F88F26F8ED6A}" type="datetimeFigureOut">
              <a:rPr lang="ko-KR" altLang="en-US" smtClean="0"/>
              <a:pPr/>
              <a:t>2009-09-28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7B42-2E2F-41D3-87E7-119611A1706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6829444" cy="928686"/>
          </a:xfrm>
        </p:spPr>
        <p:txBody>
          <a:bodyPr/>
          <a:lstStyle>
            <a:lvl1pPr>
              <a:defRPr sz="40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747A3-84B3-4475-BF2C-F88F26F8ED6A}" type="datetimeFigureOut">
              <a:rPr lang="ko-KR" altLang="en-US" smtClean="0"/>
              <a:pPr/>
              <a:t>2009-09-28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7B42-2E2F-41D3-87E7-119611A1706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500034" y="1357298"/>
            <a:ext cx="6786610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3786190"/>
            <a:ext cx="8286808" cy="857256"/>
          </a:xfrm>
        </p:spPr>
        <p:txBody>
          <a:bodyPr anchor="ctr"/>
          <a:lstStyle>
            <a:lvl1pPr algn="l">
              <a:defRPr sz="44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857760"/>
            <a:ext cx="8215370" cy="1214446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747A3-84B3-4475-BF2C-F88F26F8ED6A}" type="datetimeFigureOut">
              <a:rPr lang="ko-KR" altLang="en-US" smtClean="0"/>
              <a:pPr/>
              <a:t>2009-09-28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7B42-2E2F-41D3-87E7-119611A1706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 flipV="1">
            <a:off x="513495" y="4714884"/>
            <a:ext cx="8201909" cy="29261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747A3-84B3-4475-BF2C-F88F26F8ED6A}" type="datetimeFigureOut">
              <a:rPr lang="ko-KR" altLang="en-US" smtClean="0"/>
              <a:pPr/>
              <a:t>2009-09-28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7B42-2E2F-41D3-87E7-119611A1706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535464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0034" y="1571612"/>
            <a:ext cx="4040188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87860" y="535782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87860" y="1571612"/>
            <a:ext cx="4041775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747A3-84B3-4475-BF2C-F88F26F8ED6A}" type="datetimeFigureOut">
              <a:rPr lang="ko-KR" altLang="en-US" smtClean="0"/>
              <a:pPr/>
              <a:t>2009-09-28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7B42-2E2F-41D3-87E7-119611A1706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500034" y="6215082"/>
            <a:ext cx="8143932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747A3-84B3-4475-BF2C-F88F26F8ED6A}" type="datetimeFigureOut">
              <a:rPr lang="ko-KR" altLang="en-US" smtClean="0"/>
              <a:pPr/>
              <a:t>2009-09-28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7B42-2E2F-41D3-87E7-119611A1706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747A3-84B3-4475-BF2C-F88F26F8ED6A}" type="datetimeFigureOut">
              <a:rPr lang="ko-KR" altLang="en-US" smtClean="0"/>
              <a:pPr/>
              <a:t>2009-09-28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7B42-2E2F-41D3-87E7-119611A1706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357299"/>
            <a:ext cx="7572428" cy="3643339"/>
          </a:xfrm>
        </p:spPr>
        <p:txBody>
          <a:bodyPr/>
          <a:lstStyle>
            <a:lvl1pPr>
              <a:defRPr sz="24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7643866" cy="642942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114" y="5072074"/>
            <a:ext cx="8151852" cy="1054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747A3-84B3-4475-BF2C-F88F26F8ED6A}" type="datetimeFigureOut">
              <a:rPr lang="ko-KR" altLang="en-US" smtClean="0"/>
              <a:pPr/>
              <a:t>2009-09-28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7B42-2E2F-41D3-87E7-119611A1706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9" name="직선 연결선 8"/>
          <p:cNvCxnSpPr/>
          <p:nvPr/>
        </p:nvCxnSpPr>
        <p:spPr>
          <a:xfrm>
            <a:off x="500034" y="1214422"/>
            <a:ext cx="7572428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3042" y="428604"/>
            <a:ext cx="4500594" cy="566738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0298" y="5500702"/>
            <a:ext cx="5214974" cy="714380"/>
          </a:xfrm>
        </p:spPr>
        <p:txBody>
          <a:bodyPr/>
          <a:lstStyle>
            <a:lvl1pPr marL="0" indent="0" algn="l">
              <a:buNone/>
              <a:defRPr sz="1400"/>
            </a:lvl1pPr>
            <a:lvl2pPr marL="457200" indent="0" algn="l">
              <a:buNone/>
              <a:defRPr sz="1200"/>
            </a:lvl2pPr>
            <a:lvl3pPr marL="914400" indent="0" algn="l">
              <a:buNone/>
              <a:defRPr sz="1000"/>
            </a:lvl3pPr>
            <a:lvl4pPr marL="1371600" indent="0" algn="l">
              <a:buNone/>
              <a:defRPr sz="900"/>
            </a:lvl4pPr>
            <a:lvl5pPr marL="1828800" indent="0" algn="l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747A3-84B3-4475-BF2C-F88F26F8ED6A}" type="datetimeFigureOut">
              <a:rPr lang="ko-KR" altLang="en-US" smtClean="0"/>
              <a:pPr/>
              <a:t>2009-09-28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7B42-2E2F-41D3-87E7-119611A1706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그림 개체 틀 11"/>
          <p:cNvSpPr>
            <a:spLocks noGrp="1"/>
          </p:cNvSpPr>
          <p:nvPr>
            <p:ph type="pic" sz="quarter" idx="1"/>
          </p:nvPr>
        </p:nvSpPr>
        <p:spPr>
          <a:xfrm>
            <a:off x="1785918" y="1000108"/>
            <a:ext cx="5857875" cy="4429125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bg2">
              <a:shade val="50000"/>
            </a:schemeClr>
          </a:solidFill>
          <a:ln w="76200">
            <a:solidFill>
              <a:schemeClr val="bg2">
                <a:tint val="60000"/>
              </a:schemeClr>
            </a:solidFill>
          </a:ln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6829444" cy="85724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5804" y="1500174"/>
            <a:ext cx="8229600" cy="462599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572264" y="6357958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3CC747A3-84B3-4475-BF2C-F88F26F8ED6A}" type="datetimeFigureOut">
              <a:rPr lang="ko-KR" altLang="en-US" smtClean="0"/>
              <a:pPr/>
              <a:t>2009-09-28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61954" y="6356351"/>
            <a:ext cx="2681286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143372" y="6356351"/>
            <a:ext cx="1114404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73BF7B42-2E2F-41D3-87E7-119611A1706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b="0" kern="1200"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5400000" scaled="1"/>
            <a:tileRect/>
          </a:gradFill>
          <a:effectLst>
            <a:innerShdw blurRad="50800" dist="50800" dir="13500000">
              <a:srgbClr val="000000">
                <a:alpha val="80000"/>
              </a:srgbClr>
            </a:innerShdw>
          </a:effectLst>
          <a:latin typeface="+mj-ea"/>
          <a:ea typeface="+mj-ea"/>
          <a:cs typeface="HY견고딕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õ"/>
        <a:defRPr kumimoji="0" sz="3200" kern="1200">
          <a:solidFill>
            <a:schemeClr val="tx1"/>
          </a:solidFill>
          <a:latin typeface="+mn-ea"/>
          <a:ea typeface="+mn-ea"/>
          <a:cs typeface="맑은 고딕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/>
        </a:buClr>
        <a:buSzPct val="90000"/>
        <a:buFont typeface="Wingdings 2"/>
        <a:buChar char="â"/>
        <a:defRPr kumimoji="0" sz="2800" kern="1200">
          <a:solidFill>
            <a:schemeClr val="tx1"/>
          </a:solidFill>
          <a:latin typeface="+mn-ea"/>
          <a:ea typeface="+mn-ea"/>
          <a:cs typeface="맑은 고딕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 2"/>
        <a:buChar char="Ý"/>
        <a:defRPr kumimoji="0" sz="2400" kern="1200">
          <a:solidFill>
            <a:schemeClr val="tx1"/>
          </a:solidFill>
          <a:latin typeface="+mn-ea"/>
          <a:ea typeface="+mn-ea"/>
          <a:cs typeface="맑은 고딕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 2"/>
        <a:buChar char="×"/>
        <a:defRPr kumimoji="0" sz="2200" kern="1200">
          <a:solidFill>
            <a:schemeClr val="tx1"/>
          </a:solidFill>
          <a:latin typeface="+mn-ea"/>
          <a:ea typeface="+mn-ea"/>
          <a:cs typeface="맑은 고딕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 2"/>
        <a:buChar char="Ð"/>
        <a:defRPr kumimoji="0" sz="2000" kern="1200">
          <a:solidFill>
            <a:schemeClr val="tx1"/>
          </a:solidFill>
          <a:latin typeface="+mn-ea"/>
          <a:ea typeface="+mn-ea"/>
          <a:cs typeface="맑은 고딕"/>
        </a:defRPr>
      </a:lvl5pPr>
      <a:lvl6pPr marL="2514600" indent="-228600" algn="l" rtl="0" eaLnBrk="1" latinLnBrk="1" hangingPunct="1">
        <a:spcBef>
          <a:spcPct val="20000"/>
        </a:spcBef>
        <a:buClr>
          <a:schemeClr val="accent4">
            <a:tint val="60000"/>
          </a:schemeClr>
        </a:buClr>
        <a:buSzPct val="60000"/>
        <a:buFont typeface="Wingdings 2"/>
        <a:buChar char="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SzPct val="50000"/>
        <a:buFont typeface="Wingdings 2"/>
        <a:buChar char="Ý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3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자기소개</a:t>
            </a:r>
            <a:r>
              <a:rPr lang="ko-KR" altLang="en-US" dirty="0"/>
              <a:t>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285984" y="4214818"/>
            <a:ext cx="6400800" cy="1752600"/>
          </a:xfrm>
        </p:spPr>
        <p:txBody>
          <a:bodyPr/>
          <a:lstStyle/>
          <a:p>
            <a:pPr algn="r"/>
            <a:endParaRPr lang="en-US" altLang="ko-KR" dirty="0" smtClean="0"/>
          </a:p>
          <a:p>
            <a:pPr algn="r"/>
            <a:r>
              <a:rPr lang="en-US" altLang="ko-KR" dirty="0" smtClean="0"/>
              <a:t>20041642 </a:t>
            </a:r>
            <a:r>
              <a:rPr lang="ko-KR" altLang="en-US" dirty="0" smtClean="0"/>
              <a:t>이인선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프로필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이름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이인선</a:t>
            </a:r>
            <a:endParaRPr lang="en-US" altLang="ko-KR" dirty="0" smtClean="0"/>
          </a:p>
          <a:p>
            <a:r>
              <a:rPr lang="ko-KR" altLang="en-US" dirty="0" smtClean="0"/>
              <a:t>전공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멀티미디어 전공</a:t>
            </a:r>
            <a:endParaRPr lang="en-US" altLang="ko-KR" dirty="0" smtClean="0"/>
          </a:p>
          <a:p>
            <a:r>
              <a:rPr lang="ko-KR" altLang="en-US" dirty="0" smtClean="0"/>
              <a:t>생년월일 </a:t>
            </a:r>
            <a:r>
              <a:rPr lang="en-US" altLang="ko-KR" dirty="0" smtClean="0"/>
              <a:t>: 1985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8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6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r>
              <a:rPr lang="ko-KR" altLang="en-US" dirty="0" smtClean="0"/>
              <a:t>성격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내성적이고 대인관계가 </a:t>
            </a:r>
            <a:r>
              <a:rPr lang="ko-KR" altLang="en-US" dirty="0" err="1" smtClean="0"/>
              <a:t>서툼</a:t>
            </a:r>
            <a:r>
              <a:rPr lang="en-US" altLang="ko-KR" smtClean="0"/>
              <a:t>. </a:t>
            </a:r>
            <a:endParaRPr lang="en-US" altLang="ko-KR" dirty="0" smtClean="0"/>
          </a:p>
          <a:p>
            <a:r>
              <a:rPr lang="ko-KR" altLang="en-US" dirty="0" smtClean="0"/>
              <a:t>장점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계획적</a:t>
            </a:r>
            <a:endParaRPr lang="en-US" altLang="ko-KR" dirty="0" smtClean="0"/>
          </a:p>
          <a:p>
            <a:r>
              <a:rPr lang="ko-KR" altLang="en-US" dirty="0" smtClean="0"/>
              <a:t>단점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비관심</a:t>
            </a:r>
            <a:r>
              <a:rPr lang="ko-KR" altLang="en-US" dirty="0" smtClean="0"/>
              <a:t> 분야에는 철저히 무관심하고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집중력이 떨어짐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취미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블로그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위키</a:t>
            </a:r>
            <a:r>
              <a:rPr lang="ko-KR" altLang="en-US" dirty="0" smtClean="0"/>
              <a:t> 갱신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o-KR" altLang="en-US" dirty="0" smtClean="0"/>
              <a:t>프로젝트 </a:t>
            </a:r>
            <a:r>
              <a:rPr lang="en-US" altLang="ko-KR" dirty="0" smtClean="0"/>
              <a:t>/ </a:t>
            </a:r>
            <a:r>
              <a:rPr lang="ko-KR" altLang="en-US" dirty="0" smtClean="0"/>
              <a:t>관심 분야 </a:t>
            </a:r>
            <a:r>
              <a:rPr lang="en-US" altLang="ko-KR" dirty="0" smtClean="0"/>
              <a:t>/ </a:t>
            </a:r>
            <a:r>
              <a:rPr lang="ko-KR" altLang="en-US" dirty="0" smtClean="0"/>
              <a:t>자격증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수행 프로젝트 </a:t>
            </a:r>
            <a:r>
              <a:rPr lang="en-US" altLang="ko-KR" dirty="0" smtClean="0"/>
              <a:t>: </a:t>
            </a:r>
            <a:br>
              <a:rPr lang="en-US" altLang="ko-KR" dirty="0" smtClean="0"/>
            </a:br>
            <a:r>
              <a:rPr lang="en-US" altLang="ko-KR" dirty="0" smtClean="0"/>
              <a:t> Direct Show</a:t>
            </a:r>
            <a:r>
              <a:rPr lang="ko-KR" altLang="en-US" dirty="0" smtClean="0"/>
              <a:t>를 이용한 동영상 플레이어</a:t>
            </a:r>
            <a:r>
              <a:rPr lang="en-US" altLang="ko-KR" dirty="0" smtClean="0"/>
              <a:t>,</a:t>
            </a:r>
            <a:br>
              <a:rPr lang="en-US" altLang="ko-KR" dirty="0" smtClean="0"/>
            </a:br>
            <a:r>
              <a:rPr lang="en-US" altLang="ko-KR" dirty="0" smtClean="0"/>
              <a:t> </a:t>
            </a:r>
            <a:r>
              <a:rPr lang="ko-KR" altLang="en-US" dirty="0" err="1" smtClean="0"/>
              <a:t>구글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안드로이드</a:t>
            </a:r>
            <a:r>
              <a:rPr lang="ko-KR" altLang="en-US" dirty="0" smtClean="0"/>
              <a:t> 어플리케이션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현재 관심분야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웹 표준 및 </a:t>
            </a:r>
            <a:r>
              <a:rPr lang="ko-KR" altLang="en-US" dirty="0" err="1" smtClean="0"/>
              <a:t>접근성</a:t>
            </a:r>
            <a:endParaRPr lang="en-US" altLang="ko-KR" dirty="0" smtClean="0"/>
          </a:p>
          <a:p>
            <a:r>
              <a:rPr lang="ko-KR" altLang="en-US" dirty="0" smtClean="0"/>
              <a:t>정보처리기사</a:t>
            </a:r>
            <a:r>
              <a:rPr lang="en-US" altLang="ko-KR" dirty="0" smtClean="0"/>
              <a:t>, JPT 604</a:t>
            </a:r>
            <a:r>
              <a:rPr lang="ko-KR" altLang="en-US" dirty="0" smtClean="0"/>
              <a:t>점</a:t>
            </a:r>
            <a:endParaRPr lang="en-US" altLang="ko-KR" dirty="0" smtClean="0"/>
          </a:p>
          <a:p>
            <a:r>
              <a:rPr lang="ko-KR" altLang="en-US" dirty="0" smtClean="0"/>
              <a:t>개인 카페 및 홈페이지 제작 및 운영</a:t>
            </a:r>
            <a:endParaRPr lang="en-US" altLang="ko-KR" dirty="0" smtClean="0"/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현재 준비중인 것들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웹 디자인 기능사</a:t>
            </a:r>
            <a:endParaRPr lang="en-US" altLang="ko-KR" dirty="0" smtClean="0"/>
          </a:p>
          <a:p>
            <a:r>
              <a:rPr lang="en-US" altLang="ko-KR" dirty="0" smtClean="0"/>
              <a:t>SCJP</a:t>
            </a:r>
            <a:r>
              <a:rPr lang="ko-KR" altLang="en-US" dirty="0" smtClean="0"/>
              <a:t>를 비롯한 </a:t>
            </a:r>
            <a:r>
              <a:rPr lang="en-US" altLang="ko-KR" dirty="0" smtClean="0"/>
              <a:t>JAVA </a:t>
            </a:r>
            <a:r>
              <a:rPr lang="ko-KR" altLang="en-US" dirty="0" smtClean="0"/>
              <a:t>자격증</a:t>
            </a:r>
            <a:endParaRPr lang="en-US" altLang="ko-KR" dirty="0" smtClean="0"/>
          </a:p>
          <a:p>
            <a:r>
              <a:rPr lang="en-US" altLang="ko-KR" dirty="0" smtClean="0"/>
              <a:t>JLPT 1</a:t>
            </a:r>
            <a:r>
              <a:rPr lang="ko-KR" altLang="en-US" dirty="0" smtClean="0"/>
              <a:t>급 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보자기">
  <a:themeElements>
    <a:clrScheme name="보자기">
      <a:dk1>
        <a:sysClr val="windowText" lastClr="000000"/>
      </a:dk1>
      <a:lt1>
        <a:sysClr val="window" lastClr="FFFFFF"/>
      </a:lt1>
      <a:dk2>
        <a:srgbClr val="006270"/>
      </a:dk2>
      <a:lt2>
        <a:srgbClr val="FBFEC6"/>
      </a:lt2>
      <a:accent1>
        <a:srgbClr val="A0C435"/>
      </a:accent1>
      <a:accent2>
        <a:srgbClr val="F29F26"/>
      </a:accent2>
      <a:accent3>
        <a:srgbClr val="08BBDB"/>
      </a:accent3>
      <a:accent4>
        <a:srgbClr val="687CDD"/>
      </a:accent4>
      <a:accent5>
        <a:srgbClr val="28C874"/>
      </a:accent5>
      <a:accent6>
        <a:srgbClr val="E47963"/>
      </a:accent6>
      <a:hlink>
        <a:srgbClr val="64C143"/>
      </a:hlink>
      <a:folHlink>
        <a:srgbClr val="9A9A9A"/>
      </a:folHlink>
    </a:clrScheme>
    <a:fontScheme name="보자기">
      <a:maj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HY견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보자기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45000"/>
                <a:shade val="95000"/>
                <a:hueMod val="100000"/>
                <a:satMod val="100000"/>
              </a:schemeClr>
            </a:gs>
            <a:gs pos="5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50000">
              <a:schemeClr val="phClr">
                <a:tint val="100000"/>
                <a:shade val="50000"/>
                <a:hueMod val="100000"/>
                <a:satMod val="100000"/>
              </a:schemeClr>
            </a:gs>
            <a:gs pos="100000">
              <a:schemeClr val="phClr">
                <a:tint val="75000"/>
                <a:shade val="100000"/>
                <a:hueMod val="100000"/>
                <a:satMod val="100000"/>
              </a:schemeClr>
            </a:gs>
          </a:gsLst>
          <a:lin ang="1350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38100" dir="2400000" algn="br">
              <a:srgbClr val="000000">
                <a:alpha val="70588"/>
              </a:srgbClr>
            </a:outerShdw>
          </a:effectLst>
        </a:effectStyle>
        <a:effectStyle>
          <a:effectLst>
            <a:outerShdw blurRad="63500" dist="50800" dir="2400000" sx="96000" sy="96000">
              <a:srgbClr val="000000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600000" rev="5100000"/>
            </a:lightRig>
          </a:scene3d>
          <a:sp3d prstMaterial="plastic">
            <a:bevelT w="38100" h="25400"/>
            <a:contourClr>
              <a:srgbClr val="FFFFFF">
                <a:alpha val="0"/>
              </a:srgbClr>
            </a:contourClr>
          </a:sp3d>
        </a:effectStyle>
        <a:effectStyle>
          <a:effectLst>
            <a:outerShdw blurRad="63500" dist="63500" dir="600000" sx="96000" sy="96000">
              <a:srgbClr val="0F0F0F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600000" rev="5100000"/>
            </a:lightRig>
          </a:scene3d>
          <a:sp3d prstMaterial="plastic">
            <a:bevelT w="114300" h="1143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45000"/>
                <a:hueMod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47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Wrapper</Template>
  <TotalTime>810</TotalTime>
  <Words>67</Words>
  <Application>Microsoft Office PowerPoint</Application>
  <PresentationFormat>화면 슬라이드 쇼(4:3)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보자기</vt:lpstr>
      <vt:lpstr>자기소개서</vt:lpstr>
      <vt:lpstr>프로필</vt:lpstr>
      <vt:lpstr>프로젝트 / 관심 분야 / 자격증</vt:lpstr>
      <vt:lpstr>현재 준비중인 것들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EXCEED</dc:creator>
  <cp:lastModifiedBy>EXCEED</cp:lastModifiedBy>
  <cp:revision>88</cp:revision>
  <dcterms:created xsi:type="dcterms:W3CDTF">2009-09-21T11:58:09Z</dcterms:created>
  <dcterms:modified xsi:type="dcterms:W3CDTF">2009-09-28T05:02:09Z</dcterms:modified>
</cp:coreProperties>
</file>