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모서리가 둥근 직사각형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2009-09-22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모서리가 둥근 직사각형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2009-09-22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2009-09-22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2009-09-22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2009-09-22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모서리가 둥근 직사각형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2009-09-22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2009-09-22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사각형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모서리가 둥근 직사각형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B30EDBD-1C2D-4C1E-B459-B60219FAB484}" type="datetimeFigureOut">
              <a:rPr lang="ko-KR" altLang="en-US" smtClean="0"/>
              <a:pPr/>
              <a:t>2009-09-22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1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1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1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1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1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1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1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ii.com/jp" TargetMode="External"/><Relationship Id="rId3" Type="http://schemas.openxmlformats.org/officeDocument/2006/relationships/hyperlink" Target="http://www.adobe.com/go/BPBTT" TargetMode="External"/><Relationship Id="rId7" Type="http://schemas.openxmlformats.org/officeDocument/2006/relationships/hyperlink" Target="http://www.xbox.com/en-US" TargetMode="External"/><Relationship Id="rId2" Type="http://schemas.openxmlformats.org/officeDocument/2006/relationships/hyperlink" Target="http://www.adobe.com/kr/products/photoshop/family/?promoid=BPBT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jp.playstation.com/ps3" TargetMode="External"/><Relationship Id="rId5" Type="http://schemas.openxmlformats.org/officeDocument/2006/relationships/hyperlink" Target="http://www.namo.co.kr/modules/product/?code=we08" TargetMode="External"/><Relationship Id="rId4" Type="http://schemas.openxmlformats.org/officeDocument/2006/relationships/hyperlink" Target="http://www.xpressengine.com/" TargetMode="External"/><Relationship Id="rId9" Type="http://schemas.openxmlformats.org/officeDocument/2006/relationships/hyperlink" Target="http://www.discuslove.com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500298" y="4071942"/>
            <a:ext cx="6400800" cy="1857388"/>
          </a:xfrm>
        </p:spPr>
        <p:txBody>
          <a:bodyPr>
            <a:normAutofit fontScale="92500"/>
          </a:bodyPr>
          <a:lstStyle/>
          <a:p>
            <a:r>
              <a:rPr lang="en-US" altLang="ko-KR" dirty="0" smtClean="0"/>
              <a:t>	</a:t>
            </a:r>
            <a:r>
              <a:rPr lang="en-US" altLang="ko-KR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	</a:t>
            </a:r>
            <a:r>
              <a:rPr lang="en-US" altLang="ko-K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altLang="ko-K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20031702</a:t>
            </a:r>
            <a:r>
              <a:rPr lang="ko-KR" alt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ko-KR" altLang="en-US" sz="3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게임</a:t>
            </a:r>
            <a:r>
              <a:rPr lang="en-US" altLang="ko-KR" sz="3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&amp;</a:t>
            </a:r>
            <a:r>
              <a:rPr lang="ko-KR" altLang="en-US" sz="3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멀티 미디어</a:t>
            </a:r>
            <a:r>
              <a:rPr lang="en-US" altLang="ko-KR" sz="3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  <a:p>
            <a:r>
              <a:rPr lang="en-US" altLang="ko-KR" sz="3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				    4</a:t>
            </a:r>
            <a:r>
              <a:rPr lang="ko-KR" altLang="en-US" sz="3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학년 장병하</a:t>
            </a:r>
            <a:r>
              <a:rPr lang="en-US" altLang="ko-KR" sz="3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  <a:p>
            <a:r>
              <a:rPr lang="en-US" altLang="ko-KR" sz="3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              </a:t>
            </a:r>
            <a:r>
              <a:rPr lang="en-US" altLang="ko-K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segaman1004@nate.com</a:t>
            </a:r>
          </a:p>
          <a:p>
            <a:endParaRPr lang="en-US" altLang="ko-KR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US" altLang="ko-KR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ko-KR" alt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6000" dirty="0" smtClean="0"/>
              <a:t>자기 소개서</a:t>
            </a:r>
            <a:endParaRPr lang="ko-KR" altLang="en-US" sz="6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1">
              <a:alpha val="9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ko-KR" altLang="en-US" sz="6000" dirty="0" smtClean="0">
                <a:solidFill>
                  <a:schemeClr val="bg1"/>
                </a:solidFill>
              </a:rPr>
              <a:t> 목차</a:t>
            </a:r>
            <a:r>
              <a:rPr lang="en-US" altLang="ko-KR" sz="6000" dirty="0" smtClean="0">
                <a:solidFill>
                  <a:schemeClr val="bg1"/>
                </a:solidFill>
              </a:rPr>
              <a:t>.</a:t>
            </a:r>
            <a:endParaRPr lang="ko-KR" altLang="en-US" sz="6000" dirty="0">
              <a:solidFill>
                <a:schemeClr val="bg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endParaRPr lang="en-US" altLang="ko-KR" sz="4800" dirty="0" smtClean="0"/>
          </a:p>
          <a:p>
            <a:pPr marL="514350" indent="-514350">
              <a:buAutoNum type="arabicPeriod"/>
            </a:pPr>
            <a:r>
              <a:rPr lang="ko-KR" altLang="en-US" sz="4800" dirty="0" smtClean="0"/>
              <a:t> 성장 배경</a:t>
            </a:r>
            <a:r>
              <a:rPr lang="en-US" altLang="ko-KR" sz="4800" dirty="0" smtClean="0"/>
              <a:t>.</a:t>
            </a:r>
          </a:p>
          <a:p>
            <a:pPr marL="514350" indent="-514350">
              <a:buAutoNum type="arabicPeriod"/>
            </a:pPr>
            <a:r>
              <a:rPr lang="ko-KR" altLang="en-US" sz="4800" dirty="0" smtClean="0"/>
              <a:t> 본인의 장</a:t>
            </a:r>
            <a:r>
              <a:rPr lang="en-US" altLang="ko-KR" sz="4800" dirty="0" smtClean="0"/>
              <a:t>,</a:t>
            </a:r>
            <a:r>
              <a:rPr lang="ko-KR" altLang="en-US" sz="4800" dirty="0" smtClean="0"/>
              <a:t>단점</a:t>
            </a:r>
            <a:r>
              <a:rPr lang="en-US" altLang="ko-KR" sz="4800" dirty="0" smtClean="0"/>
              <a:t>.</a:t>
            </a:r>
          </a:p>
          <a:p>
            <a:pPr marL="514350" indent="-514350">
              <a:buAutoNum type="arabicPeriod"/>
            </a:pPr>
            <a:r>
              <a:rPr lang="ko-KR" altLang="en-US" sz="4800" dirty="0" smtClean="0"/>
              <a:t> 본인의 관심분야 및 경력 업무</a:t>
            </a:r>
            <a:r>
              <a:rPr lang="en-US" altLang="ko-KR" sz="4800" dirty="0" smtClean="0"/>
              <a:t>.</a:t>
            </a:r>
          </a:p>
          <a:p>
            <a:pPr marL="514350" indent="-514350">
              <a:buAutoNum type="arabicPeriod"/>
            </a:pPr>
            <a:r>
              <a:rPr lang="ko-KR" altLang="en-US" sz="4800" dirty="0" smtClean="0"/>
              <a:t> 취업 계획</a:t>
            </a:r>
            <a:r>
              <a:rPr lang="en-US" altLang="ko-KR" sz="4800" dirty="0" smtClean="0"/>
              <a:t>.</a:t>
            </a:r>
          </a:p>
          <a:p>
            <a:pPr marL="514350" indent="-514350">
              <a:buAutoNum type="arabicPeriod"/>
            </a:pPr>
            <a:endParaRPr lang="en-US" altLang="ko-KR" sz="4800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57224" y="357166"/>
            <a:ext cx="7772400" cy="796908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US" altLang="ko-K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1. </a:t>
            </a:r>
            <a:r>
              <a:rPr lang="ko-KR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성장 배경</a:t>
            </a:r>
            <a:r>
              <a:rPr lang="en-US" altLang="ko-K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914400" y="1071546"/>
            <a:ext cx="7772400" cy="55721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altLang="ko-KR" dirty="0" smtClean="0"/>
          </a:p>
          <a:p>
            <a:r>
              <a:rPr lang="en-US" altLang="ko-KR" b="1" dirty="0" smtClean="0"/>
              <a:t>1984</a:t>
            </a:r>
            <a:r>
              <a:rPr lang="ko-KR" altLang="en-US" b="1" dirty="0" smtClean="0"/>
              <a:t>년 </a:t>
            </a:r>
            <a:r>
              <a:rPr lang="en-US" altLang="ko-KR" b="1" dirty="0" smtClean="0"/>
              <a:t>6</a:t>
            </a:r>
            <a:r>
              <a:rPr lang="ko-KR" altLang="en-US" b="1" dirty="0" smtClean="0"/>
              <a:t>월 </a:t>
            </a:r>
            <a:r>
              <a:rPr lang="en-US" altLang="ko-KR" b="1" dirty="0" smtClean="0"/>
              <a:t>21</a:t>
            </a:r>
            <a:r>
              <a:rPr lang="ko-KR" altLang="en-US" b="1" dirty="0" smtClean="0"/>
              <a:t>일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음</a:t>
            </a:r>
            <a:r>
              <a:rPr lang="en-US" altLang="ko-KR" b="1" dirty="0" smtClean="0"/>
              <a:t>) </a:t>
            </a:r>
            <a:r>
              <a:rPr lang="ko-KR" altLang="en-US" b="1" dirty="0" smtClean="0"/>
              <a:t>대구 출생</a:t>
            </a:r>
            <a:r>
              <a:rPr lang="en-US" altLang="ko-KR" b="1" dirty="0" smtClean="0"/>
              <a:t>.</a:t>
            </a:r>
          </a:p>
          <a:p>
            <a:pPr>
              <a:buNone/>
            </a:pPr>
            <a:r>
              <a:rPr lang="en-US" altLang="ko-KR" sz="2000" dirty="0" smtClean="0"/>
              <a:t>   - </a:t>
            </a:r>
            <a:r>
              <a:rPr lang="ko-KR" altLang="en-US" sz="2000" dirty="0" smtClean="0"/>
              <a:t>가족 관계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부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모 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본인 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외동</a:t>
            </a:r>
            <a:r>
              <a:rPr lang="en-US" altLang="ko-KR" sz="2000" dirty="0" smtClean="0"/>
              <a:t>)</a:t>
            </a:r>
          </a:p>
          <a:p>
            <a:r>
              <a:rPr lang="ko-KR" altLang="en-US" b="1" dirty="0" smtClean="0"/>
              <a:t>대구 </a:t>
            </a:r>
            <a:r>
              <a:rPr lang="ko-KR" altLang="en-US" b="1" dirty="0" err="1" smtClean="0"/>
              <a:t>산격</a:t>
            </a:r>
            <a:r>
              <a:rPr lang="ko-KR" altLang="en-US" b="1" dirty="0" smtClean="0"/>
              <a:t> 초등학교 졸업 </a:t>
            </a:r>
            <a:r>
              <a:rPr lang="en-US" altLang="ko-KR" b="1" dirty="0" smtClean="0"/>
              <a:t>(97’)</a:t>
            </a:r>
          </a:p>
          <a:p>
            <a:pPr>
              <a:buNone/>
            </a:pPr>
            <a:r>
              <a:rPr lang="en-US" altLang="ko-KR" sz="2000" dirty="0" smtClean="0"/>
              <a:t>   - 91 ~ 97’ </a:t>
            </a:r>
            <a:r>
              <a:rPr lang="ko-KR" altLang="en-US" sz="2000" dirty="0" smtClean="0"/>
              <a:t>태권도 수련 공인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단</a:t>
            </a:r>
            <a:r>
              <a:rPr lang="en-US" altLang="ko-KR" sz="2000" dirty="0" smtClean="0"/>
              <a:t>.</a:t>
            </a:r>
          </a:p>
          <a:p>
            <a:pPr>
              <a:buNone/>
            </a:pPr>
            <a:r>
              <a:rPr lang="en-US" altLang="ko-KR" sz="2000" dirty="0" smtClean="0"/>
              <a:t>      96 ~ 97’ </a:t>
            </a:r>
            <a:r>
              <a:rPr lang="ko-KR" altLang="en-US" sz="2000" dirty="0" smtClean="0"/>
              <a:t> 대구 실내 체육관 소속으로 선수 활동</a:t>
            </a:r>
            <a:r>
              <a:rPr lang="en-US" altLang="ko-KR" sz="2000" dirty="0" smtClean="0"/>
              <a:t>.</a:t>
            </a:r>
          </a:p>
          <a:p>
            <a:r>
              <a:rPr lang="ko-KR" altLang="en-US" b="1" dirty="0" smtClean="0"/>
              <a:t>대구 </a:t>
            </a:r>
            <a:r>
              <a:rPr lang="ko-KR" altLang="en-US" b="1" dirty="0" err="1" smtClean="0"/>
              <a:t>북중학교</a:t>
            </a:r>
            <a:r>
              <a:rPr lang="ko-KR" altLang="en-US" b="1" dirty="0" smtClean="0"/>
              <a:t> 졸업</a:t>
            </a:r>
            <a:r>
              <a:rPr lang="en-US" altLang="ko-KR" b="1" dirty="0" smtClean="0"/>
              <a:t> (00’)</a:t>
            </a:r>
          </a:p>
          <a:p>
            <a:pPr>
              <a:buNone/>
            </a:pPr>
            <a:r>
              <a:rPr lang="en-US" altLang="ko-KR" sz="2400" dirty="0" smtClean="0"/>
              <a:t>   </a:t>
            </a:r>
            <a:r>
              <a:rPr lang="en-US" altLang="ko-KR" sz="2000" dirty="0" smtClean="0"/>
              <a:t>- 97 ~ 99’ </a:t>
            </a:r>
            <a:r>
              <a:rPr lang="ko-KR" altLang="en-US" sz="2000" dirty="0" smtClean="0"/>
              <a:t>대구 </a:t>
            </a:r>
            <a:r>
              <a:rPr lang="ko-KR" altLang="en-US" sz="2000" dirty="0" err="1" smtClean="0"/>
              <a:t>북중학교</a:t>
            </a:r>
            <a:r>
              <a:rPr lang="ko-KR" altLang="en-US" sz="2000" dirty="0" smtClean="0"/>
              <a:t> 축구부 선수 활동</a:t>
            </a:r>
            <a:r>
              <a:rPr lang="en-US" altLang="ko-KR" sz="2000" dirty="0" smtClean="0"/>
              <a:t>.</a:t>
            </a:r>
          </a:p>
          <a:p>
            <a:r>
              <a:rPr lang="ko-KR" altLang="en-US" b="1" dirty="0" smtClean="0"/>
              <a:t>대구 경상 고등학교 졸업 </a:t>
            </a:r>
            <a:r>
              <a:rPr lang="en-US" altLang="ko-KR" b="1" dirty="0" smtClean="0"/>
              <a:t>(03’)</a:t>
            </a:r>
            <a:r>
              <a:rPr lang="ko-KR" altLang="en-US" b="1" dirty="0" smtClean="0"/>
              <a:t> </a:t>
            </a:r>
            <a:endParaRPr lang="en-US" altLang="ko-KR" b="1" dirty="0" smtClean="0"/>
          </a:p>
          <a:p>
            <a:r>
              <a:rPr lang="en-US" altLang="ko-KR" b="1" dirty="0" smtClean="0"/>
              <a:t>04’ </a:t>
            </a:r>
            <a:r>
              <a:rPr lang="ko-KR" altLang="en-US" b="1" dirty="0" smtClean="0"/>
              <a:t>현역입대  </a:t>
            </a:r>
            <a:r>
              <a:rPr lang="en-US" altLang="ko-KR" b="1" dirty="0" smtClean="0"/>
              <a:t>-  06’ </a:t>
            </a:r>
            <a:r>
              <a:rPr lang="ko-KR" altLang="en-US" b="1" dirty="0" smtClean="0"/>
              <a:t>현역제대</a:t>
            </a:r>
            <a:r>
              <a:rPr lang="en-US" altLang="ko-KR" b="1" dirty="0" smtClean="0"/>
              <a:t>.</a:t>
            </a:r>
          </a:p>
          <a:p>
            <a:pPr>
              <a:buNone/>
            </a:pPr>
            <a:r>
              <a:rPr lang="en-US" altLang="ko-KR" sz="2000" b="1" dirty="0" smtClean="0"/>
              <a:t>   - </a:t>
            </a:r>
            <a:r>
              <a:rPr lang="ko-KR" altLang="en-US" sz="2000" dirty="0" smtClean="0"/>
              <a:t>논산 훈련소 </a:t>
            </a:r>
            <a:r>
              <a:rPr lang="en-US" altLang="ko-KR" sz="2000" dirty="0" smtClean="0"/>
              <a:t>– </a:t>
            </a:r>
            <a:r>
              <a:rPr lang="ko-KR" altLang="en-US" sz="2000" dirty="0" smtClean="0"/>
              <a:t>서울 </a:t>
            </a:r>
            <a:r>
              <a:rPr lang="ko-KR" altLang="en-US" sz="2000" dirty="0" err="1" smtClean="0"/>
              <a:t>도하단</a:t>
            </a:r>
            <a:r>
              <a:rPr lang="ko-KR" altLang="en-US" sz="2000" dirty="0" smtClean="0"/>
              <a:t> 본부중대 </a:t>
            </a:r>
            <a:r>
              <a:rPr lang="en-US" altLang="ko-KR" sz="2000" dirty="0" smtClean="0"/>
              <a:t>– </a:t>
            </a:r>
            <a:r>
              <a:rPr lang="ko-KR" altLang="en-US" sz="2000" dirty="0" smtClean="0"/>
              <a:t>인천 </a:t>
            </a:r>
            <a:r>
              <a:rPr lang="en-US" altLang="ko-KR" sz="2000" dirty="0" smtClean="0"/>
              <a:t>17</a:t>
            </a:r>
            <a:r>
              <a:rPr lang="ko-KR" altLang="en-US" sz="2000" dirty="0" smtClean="0"/>
              <a:t>사단 포병연대 본부중대 </a:t>
            </a:r>
            <a:r>
              <a:rPr lang="en-US" altLang="ko-KR" sz="2000" dirty="0" smtClean="0"/>
              <a:t>– </a:t>
            </a:r>
            <a:r>
              <a:rPr lang="ko-KR" altLang="en-US" sz="2000" dirty="0" smtClean="0"/>
              <a:t>김포 포병대대 </a:t>
            </a:r>
            <a:r>
              <a:rPr lang="en-US" altLang="ko-KR" sz="2000" dirty="0" smtClean="0"/>
              <a:t>– </a:t>
            </a:r>
          </a:p>
          <a:p>
            <a:pPr>
              <a:buNone/>
            </a:pPr>
            <a:r>
              <a:rPr lang="en-US" altLang="ko-KR" sz="2000" dirty="0" smtClean="0"/>
              <a:t>     305 </a:t>
            </a:r>
            <a:r>
              <a:rPr lang="ko-KR" altLang="en-US" sz="2000" dirty="0" smtClean="0"/>
              <a:t>포병대대 본부중대</a:t>
            </a:r>
            <a:endParaRPr lang="en-US" altLang="ko-KR" sz="2000" dirty="0" smtClean="0"/>
          </a:p>
          <a:p>
            <a:pPr>
              <a:buNone/>
            </a:pPr>
            <a:endParaRPr lang="en-US" altLang="ko-KR" sz="2000" dirty="0" smtClean="0"/>
          </a:p>
          <a:p>
            <a:r>
              <a:rPr lang="ko-KR" altLang="en-US" b="1" dirty="0" smtClean="0"/>
              <a:t>부산 동서 대학교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게임</a:t>
            </a:r>
            <a:r>
              <a:rPr lang="en-US" altLang="ko-KR" b="1" dirty="0" smtClean="0"/>
              <a:t>&amp;</a:t>
            </a:r>
            <a:r>
              <a:rPr lang="ko-KR" altLang="en-US" b="1" dirty="0" smtClean="0"/>
              <a:t>멀티미디어 학과</a:t>
            </a:r>
            <a:r>
              <a:rPr lang="en-US" altLang="ko-KR" b="1" dirty="0" smtClean="0"/>
              <a:t>)</a:t>
            </a:r>
            <a:r>
              <a:rPr lang="ko-KR" altLang="en-US" b="1" dirty="0" smtClean="0"/>
              <a:t> 졸업 예정 </a:t>
            </a:r>
            <a:r>
              <a:rPr lang="en-US" altLang="ko-KR" b="1" dirty="0" smtClean="0"/>
              <a:t>(10’)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en-US" altLang="ko-K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2. </a:t>
            </a:r>
            <a:r>
              <a:rPr lang="ko-KR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본인의 장</a:t>
            </a:r>
            <a:r>
              <a:rPr lang="en-US" altLang="ko-K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ko-KR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단점</a:t>
            </a:r>
            <a:r>
              <a:rPr lang="en-US" altLang="ko-K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endParaRPr lang="ko-KR" alt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>
                  <a:lumMod val="8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24472"/>
          </a:xfrm>
          <a:ln>
            <a:noFill/>
          </a:ln>
        </p:spPr>
        <p:txBody>
          <a:bodyPr>
            <a:normAutofit fontScale="70000" lnSpcReduction="20000"/>
          </a:bodyPr>
          <a:lstStyle/>
          <a:p>
            <a:r>
              <a:rPr lang="ko-KR" altLang="en-US" sz="2900" b="1" dirty="0" smtClean="0"/>
              <a:t>장점</a:t>
            </a:r>
            <a:endParaRPr lang="en-US" altLang="ko-KR" sz="2900" b="1" dirty="0" smtClean="0"/>
          </a:p>
          <a:p>
            <a:pPr>
              <a:buNone/>
            </a:pPr>
            <a:r>
              <a:rPr lang="en-US" altLang="ko-KR" dirty="0" smtClean="0"/>
              <a:t>   - </a:t>
            </a:r>
            <a:r>
              <a:rPr lang="ko-KR" altLang="en-US" dirty="0" smtClean="0"/>
              <a:t>매사에 최대한 긍정적인 사고와 행동을 유지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   - </a:t>
            </a:r>
            <a:r>
              <a:rPr lang="ko-KR" altLang="en-US" dirty="0" smtClean="0"/>
              <a:t>대인 관계나 업무적인 관계에서의 유연한 태도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   - </a:t>
            </a:r>
            <a:r>
              <a:rPr lang="ko-KR" altLang="en-US" dirty="0" smtClean="0"/>
              <a:t>맡은 일에 대해서는 시작과 처리에 있어 꼼꼼한 마무리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/>
              <a:t>- </a:t>
            </a:r>
            <a:r>
              <a:rPr lang="ko-KR" altLang="en-US" dirty="0" smtClean="0"/>
              <a:t>관심분야에 대해서 최선과 최고를 위해 노력한다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   - </a:t>
            </a:r>
            <a:r>
              <a:rPr lang="ko-KR" altLang="en-US" dirty="0" smtClean="0"/>
              <a:t>상대방의 입장을 먼저 배려하고 행동한다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sz="2900" b="1" dirty="0" smtClean="0"/>
              <a:t>단점</a:t>
            </a:r>
            <a:endParaRPr lang="en-US" altLang="ko-KR" sz="2900" b="1" dirty="0" smtClean="0"/>
          </a:p>
          <a:p>
            <a:pPr>
              <a:buNone/>
            </a:pPr>
            <a:r>
              <a:rPr lang="en-US" altLang="ko-KR" dirty="0" smtClean="0"/>
              <a:t>   - </a:t>
            </a:r>
            <a:r>
              <a:rPr lang="ko-KR" altLang="en-US" dirty="0" smtClean="0"/>
              <a:t>약간의 다혈질적인 호전적 성향을 가짐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   - </a:t>
            </a:r>
            <a:r>
              <a:rPr lang="ko-KR" altLang="en-US" dirty="0" smtClean="0"/>
              <a:t>관심이 없는 부분에 있어서는 전혀 신경을 쓰지 않음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   - </a:t>
            </a:r>
            <a:r>
              <a:rPr lang="ko-KR" altLang="en-US" dirty="0" smtClean="0"/>
              <a:t>일의 수행에 있어서 그 분야에 대한 관심도가 좋고 나쁨에 대한 태도가 </a:t>
            </a:r>
            <a:r>
              <a:rPr lang="ko-KR" altLang="en-US" dirty="0" err="1" smtClean="0"/>
              <a:t>뚜렷</a:t>
            </a:r>
            <a:r>
              <a:rPr lang="ko-KR" altLang="en-US" dirty="0" smtClean="0"/>
              <a:t> 트러블 유발의 소지가 됨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   - </a:t>
            </a:r>
            <a:r>
              <a:rPr lang="ko-KR" altLang="en-US" dirty="0" smtClean="0"/>
              <a:t>낙관적인 사고와 행동이 가끔은 독이 되는 경우를 초래하기도 함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  </a:t>
            </a:r>
          </a:p>
          <a:p>
            <a:pPr>
              <a:buNone/>
            </a:pPr>
            <a:r>
              <a:rPr lang="en-US" altLang="ko-KR" sz="2700" b="1" dirty="0" smtClean="0">
                <a:ln>
                  <a:solidFill>
                    <a:schemeClr val="bg1">
                      <a:lumMod val="85000"/>
                    </a:schemeClr>
                  </a:solidFill>
                </a:ln>
              </a:rPr>
              <a:t>   </a:t>
            </a:r>
            <a:r>
              <a:rPr lang="en-US" altLang="ko-KR" sz="2900" b="1" dirty="0" smtClean="0">
                <a:ln>
                  <a:solidFill>
                    <a:schemeClr val="bg1">
                      <a:lumMod val="65000"/>
                    </a:schemeClr>
                  </a:solidFill>
                </a:ln>
              </a:rPr>
              <a:t>-</a:t>
            </a:r>
            <a:r>
              <a:rPr lang="ko-KR" altLang="en-US" sz="2900" b="1" dirty="0" smtClean="0">
                <a:ln>
                  <a:solidFill>
                    <a:schemeClr val="bg1">
                      <a:lumMod val="65000"/>
                    </a:schemeClr>
                  </a:solidFill>
                </a:ln>
              </a:rPr>
              <a:t>장</a:t>
            </a:r>
            <a:r>
              <a:rPr lang="en-US" altLang="ko-KR" sz="2900" b="1" dirty="0" smtClean="0">
                <a:ln>
                  <a:solidFill>
                    <a:schemeClr val="bg1">
                      <a:lumMod val="65000"/>
                    </a:schemeClr>
                  </a:solidFill>
                </a:ln>
              </a:rPr>
              <a:t>, </a:t>
            </a:r>
            <a:r>
              <a:rPr lang="ko-KR" altLang="en-US" sz="2900" b="1" dirty="0" smtClean="0">
                <a:ln>
                  <a:solidFill>
                    <a:schemeClr val="bg1">
                      <a:lumMod val="65000"/>
                    </a:schemeClr>
                  </a:solidFill>
                </a:ln>
              </a:rPr>
              <a:t>단점으로 보는 업무 성향</a:t>
            </a:r>
            <a:r>
              <a:rPr lang="en-US" altLang="ko-KR" sz="2900" b="1" dirty="0" smtClean="0">
                <a:ln>
                  <a:solidFill>
                    <a:schemeClr val="bg1">
                      <a:lumMod val="65000"/>
                    </a:schemeClr>
                  </a:solidFill>
                </a:ln>
              </a:rPr>
              <a:t> –</a:t>
            </a:r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성격적으로나 업무능력이나 업무스타일등을 고려하면 단독으로 프로젝트를 진행하거나 팀에 속해서 맡은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부분을 처리하는 것 보다 팀장이 되어서 전체적으로 팀원과 프로젝트의 진행을 조율하고 최종적으로 마무리하는 쪽이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가장 적합합니다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en-US" altLang="ko-K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3. </a:t>
            </a:r>
            <a:r>
              <a:rPr lang="ko-KR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본인의 관심 분야 및 업무경력</a:t>
            </a:r>
            <a:r>
              <a:rPr lang="en-US" altLang="ko-K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 </a:t>
            </a:r>
            <a:r>
              <a:rPr lang="en-US" altLang="ko-K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(2 - 1 )</a:t>
            </a:r>
            <a:endParaRPr lang="ko-KR" altLang="en-US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>
                  <a:lumMod val="8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24472"/>
          </a:xfrm>
          <a:solidFill>
            <a:schemeClr val="bg1"/>
          </a:solidFill>
        </p:spPr>
        <p:txBody>
          <a:bodyPr>
            <a:normAutofit fontScale="47500" lnSpcReduction="20000"/>
          </a:bodyPr>
          <a:lstStyle/>
          <a:p>
            <a:r>
              <a:rPr lang="ko-KR" altLang="en-US" sz="4200" b="1" dirty="0" smtClean="0"/>
              <a:t>관심분야</a:t>
            </a:r>
            <a:r>
              <a:rPr lang="en-US" altLang="ko-KR" sz="4200" b="1" dirty="0" smtClean="0"/>
              <a:t>.</a:t>
            </a:r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sz="3800" b="1" dirty="0" smtClean="0"/>
              <a:t>   </a:t>
            </a:r>
            <a:r>
              <a:rPr lang="ko-KR" altLang="en-US" sz="3800" b="1" dirty="0" smtClean="0"/>
              <a:t>축구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농구</a:t>
            </a:r>
            <a:r>
              <a:rPr lang="en-US" altLang="ko-KR" sz="3800" b="1" dirty="0" smtClean="0"/>
              <a:t>, </a:t>
            </a:r>
            <a:r>
              <a:rPr lang="ko-KR" altLang="en-US" sz="3800" b="1" dirty="0" err="1" smtClean="0"/>
              <a:t>야구등의</a:t>
            </a:r>
            <a:r>
              <a:rPr lang="ko-KR" altLang="en-US" sz="3800" b="1" dirty="0" smtClean="0"/>
              <a:t> 각종 협동 스포츠</a:t>
            </a:r>
            <a:r>
              <a:rPr lang="en-US" altLang="ko-KR" sz="3800" b="1" dirty="0" smtClean="0"/>
              <a:t>.</a:t>
            </a:r>
          </a:p>
          <a:p>
            <a:pPr>
              <a:buNone/>
            </a:pPr>
            <a:r>
              <a:rPr lang="en-US" altLang="ko-KR" sz="3800" dirty="0" smtClean="0"/>
              <a:t>   - </a:t>
            </a:r>
            <a:r>
              <a:rPr lang="ko-KR" altLang="en-US" sz="3800" dirty="0" smtClean="0"/>
              <a:t>주기적인 축구동호회 활동 중</a:t>
            </a:r>
            <a:endParaRPr lang="en-US" altLang="ko-KR" sz="3800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b="1" dirty="0" smtClean="0"/>
              <a:t>   </a:t>
            </a:r>
            <a:r>
              <a:rPr lang="ko-KR" altLang="en-US" sz="3800" b="1" dirty="0" smtClean="0"/>
              <a:t>미술 및 배경 및 캐릭터 일러스트</a:t>
            </a:r>
            <a:r>
              <a:rPr lang="en-US" altLang="ko-KR" sz="3800" b="1" dirty="0" smtClean="0"/>
              <a:t>,</a:t>
            </a:r>
            <a:r>
              <a:rPr lang="ko-KR" altLang="en-US" sz="3800" b="1" dirty="0" smtClean="0"/>
              <a:t>제품 디자인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웹 디자인</a:t>
            </a:r>
            <a:r>
              <a:rPr lang="en-US" altLang="ko-KR" sz="3800" b="1" dirty="0" smtClean="0"/>
              <a:t>.</a:t>
            </a:r>
          </a:p>
          <a:p>
            <a:pPr>
              <a:buNone/>
            </a:pPr>
            <a:r>
              <a:rPr lang="en-US" altLang="ko-KR" sz="3800" b="1" dirty="0" smtClean="0"/>
              <a:t>   - </a:t>
            </a:r>
            <a:r>
              <a:rPr lang="ko-KR" altLang="en-US" sz="3800" dirty="0" smtClean="0"/>
              <a:t>미술 </a:t>
            </a:r>
            <a:r>
              <a:rPr lang="en-US" altLang="ko-KR" sz="3800" dirty="0" smtClean="0"/>
              <a:t>: </a:t>
            </a:r>
            <a:r>
              <a:rPr lang="ko-KR" altLang="en-US" sz="3800" dirty="0" smtClean="0"/>
              <a:t>유년기 시절 </a:t>
            </a:r>
            <a:r>
              <a:rPr lang="en-US" altLang="ko-KR" sz="3800" dirty="0" smtClean="0"/>
              <a:t>“</a:t>
            </a:r>
            <a:r>
              <a:rPr lang="ko-KR" altLang="en-US" sz="3800" dirty="0" err="1" smtClean="0"/>
              <a:t>샹카</a:t>
            </a:r>
            <a:r>
              <a:rPr lang="ko-KR" altLang="en-US" sz="3800" dirty="0" smtClean="0"/>
              <a:t> 세계 어린이 미술대회</a:t>
            </a:r>
            <a:r>
              <a:rPr lang="en-US" altLang="ko-KR" sz="3800" dirty="0" smtClean="0"/>
              <a:t>” </a:t>
            </a:r>
            <a:r>
              <a:rPr lang="ko-KR" altLang="en-US" sz="3800" dirty="0" smtClean="0"/>
              <a:t>에서 대상수상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및  초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중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고 시절 교내  미술대회 수상</a:t>
            </a:r>
            <a:r>
              <a:rPr lang="en-US" altLang="ko-KR" sz="3800" dirty="0" smtClean="0"/>
              <a:t>. </a:t>
            </a:r>
          </a:p>
          <a:p>
            <a:pPr>
              <a:buNone/>
            </a:pPr>
            <a:r>
              <a:rPr lang="en-US" altLang="ko-KR" sz="3800" dirty="0" smtClean="0"/>
              <a:t>   - </a:t>
            </a:r>
            <a:r>
              <a:rPr lang="ko-KR" altLang="en-US" sz="3800" dirty="0" err="1" smtClean="0"/>
              <a:t>웹디자인</a:t>
            </a:r>
            <a:r>
              <a:rPr lang="ko-KR" altLang="en-US" sz="3800" dirty="0" smtClean="0"/>
              <a:t> </a:t>
            </a:r>
            <a:r>
              <a:rPr lang="en-US" altLang="ko-KR" sz="3800" b="1" dirty="0" smtClean="0"/>
              <a:t>SW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: </a:t>
            </a:r>
            <a:r>
              <a:rPr lang="ko-KR" altLang="en-US" sz="3800" dirty="0" err="1" smtClean="0">
                <a:hlinkClick r:id="rId2"/>
              </a:rPr>
              <a:t>포토샾</a:t>
            </a:r>
            <a:r>
              <a:rPr lang="en-US" altLang="ko-KR" sz="3800" dirty="0" smtClean="0"/>
              <a:t>, </a:t>
            </a:r>
            <a:r>
              <a:rPr lang="ko-KR" altLang="en-US" sz="3800" dirty="0" err="1" smtClean="0">
                <a:hlinkClick r:id="rId3"/>
              </a:rPr>
              <a:t>플렉스</a:t>
            </a:r>
            <a:r>
              <a:rPr lang="en-US" altLang="ko-KR" sz="3800" dirty="0" smtClean="0"/>
              <a:t>, </a:t>
            </a:r>
            <a:r>
              <a:rPr lang="ko-KR" altLang="en-US" sz="3800" dirty="0" smtClean="0">
                <a:hlinkClick r:id="rId4"/>
              </a:rPr>
              <a:t>제로보드</a:t>
            </a:r>
            <a:r>
              <a:rPr lang="en-US" altLang="ko-KR" sz="3800" dirty="0" smtClean="0"/>
              <a:t>, </a:t>
            </a:r>
            <a:r>
              <a:rPr lang="ko-KR" altLang="en-US" sz="3800" dirty="0" err="1" smtClean="0">
                <a:hlinkClick r:id="rId5"/>
              </a:rPr>
              <a:t>나모웹에디터</a:t>
            </a:r>
            <a:r>
              <a:rPr lang="en-US" altLang="ko-KR" sz="3800" dirty="0" smtClean="0"/>
              <a:t>,</a:t>
            </a:r>
          </a:p>
          <a:p>
            <a:pPr>
              <a:buNone/>
            </a:pPr>
            <a:r>
              <a:rPr lang="en-US" altLang="ko-KR" sz="3800" dirty="0" smtClean="0"/>
              <a:t>      </a:t>
            </a:r>
            <a:r>
              <a:rPr lang="ko-KR" altLang="en-US" sz="3800" dirty="0" smtClean="0"/>
              <a:t>개인 홈페이지 제작 및 제로보드를 이용한 상용 쇼핑몰 제작</a:t>
            </a:r>
            <a:r>
              <a:rPr lang="en-US" altLang="ko-KR" sz="3800" dirty="0" smtClean="0"/>
              <a:t> </a:t>
            </a:r>
            <a:r>
              <a:rPr lang="ko-KR" altLang="en-US" sz="3800" dirty="0" smtClean="0"/>
              <a:t>경험</a:t>
            </a:r>
            <a:r>
              <a:rPr lang="en-US" altLang="ko-KR" sz="3800" dirty="0" smtClean="0"/>
              <a:t>.</a:t>
            </a:r>
          </a:p>
          <a:p>
            <a:pPr>
              <a:buNone/>
            </a:pPr>
            <a:endParaRPr lang="en-US" altLang="ko-KR" sz="3800" dirty="0" smtClean="0"/>
          </a:p>
          <a:p>
            <a:pPr>
              <a:buNone/>
            </a:pPr>
            <a:r>
              <a:rPr lang="en-US" altLang="ko-KR" sz="3800" dirty="0" smtClean="0"/>
              <a:t>   </a:t>
            </a:r>
            <a:r>
              <a:rPr lang="ko-KR" altLang="en-US" sz="3800" b="1" dirty="0" smtClean="0"/>
              <a:t>비디오게임</a:t>
            </a:r>
            <a:r>
              <a:rPr lang="en-US" altLang="ko-KR" sz="3800" b="1" dirty="0" smtClean="0"/>
              <a:t>.</a:t>
            </a:r>
          </a:p>
          <a:p>
            <a:pPr>
              <a:buNone/>
            </a:pPr>
            <a:r>
              <a:rPr lang="en-US" altLang="ko-KR" sz="3800" dirty="0" smtClean="0"/>
              <a:t>   - </a:t>
            </a:r>
            <a:r>
              <a:rPr lang="ko-KR" altLang="en-US" sz="3800" dirty="0" smtClean="0"/>
              <a:t>이전의 콘솔들부터 현세대의 콘솔 기기들 </a:t>
            </a:r>
            <a:r>
              <a:rPr lang="en-US" altLang="ko-KR" sz="3800" dirty="0" smtClean="0"/>
              <a:t>(</a:t>
            </a:r>
            <a:r>
              <a:rPr lang="en-US" altLang="ko-KR" sz="3800" b="1" dirty="0" smtClean="0"/>
              <a:t> </a:t>
            </a:r>
            <a:r>
              <a:rPr lang="en-US" altLang="ko-KR" sz="3800" b="1" dirty="0" smtClean="0">
                <a:hlinkClick r:id="rId6"/>
              </a:rPr>
              <a:t>ps3,</a:t>
            </a:r>
            <a:r>
              <a:rPr lang="en-US" altLang="ko-KR" sz="3800" b="1" dirty="0" smtClean="0"/>
              <a:t> </a:t>
            </a:r>
            <a:r>
              <a:rPr lang="en-US" altLang="ko-KR" sz="3800" b="1" dirty="0" smtClean="0">
                <a:hlinkClick r:id="rId7"/>
              </a:rPr>
              <a:t>xbob360</a:t>
            </a:r>
            <a:r>
              <a:rPr lang="en-US" altLang="ko-KR" sz="3800" b="1" dirty="0" smtClean="0"/>
              <a:t>, </a:t>
            </a:r>
            <a:r>
              <a:rPr lang="en-US" altLang="ko-KR" sz="3800" b="1" dirty="0" err="1" smtClean="0">
                <a:hlinkClick r:id="rId8"/>
              </a:rPr>
              <a:t>wii</a:t>
            </a:r>
            <a:r>
              <a:rPr lang="en-US" altLang="ko-KR" sz="3800" b="1" dirty="0" smtClean="0"/>
              <a:t>)</a:t>
            </a:r>
          </a:p>
          <a:p>
            <a:pPr>
              <a:buNone/>
            </a:pPr>
            <a:endParaRPr lang="en-US" altLang="ko-KR" sz="3800" b="1" dirty="0" smtClean="0"/>
          </a:p>
          <a:p>
            <a:pPr>
              <a:buNone/>
            </a:pPr>
            <a:r>
              <a:rPr lang="en-US" altLang="ko-KR" sz="3800" dirty="0" smtClean="0"/>
              <a:t>   </a:t>
            </a:r>
            <a:r>
              <a:rPr lang="ko-KR" altLang="en-US" sz="3800" b="1" dirty="0" smtClean="0"/>
              <a:t>애완동물 기르기</a:t>
            </a:r>
            <a:r>
              <a:rPr lang="en-US" altLang="ko-KR" sz="3800" b="1" dirty="0" smtClean="0"/>
              <a:t>.</a:t>
            </a:r>
          </a:p>
          <a:p>
            <a:pPr>
              <a:buNone/>
            </a:pPr>
            <a:r>
              <a:rPr lang="en-US" altLang="ko-KR" sz="3800" dirty="0" smtClean="0"/>
              <a:t>   - </a:t>
            </a:r>
            <a:r>
              <a:rPr lang="ko-KR" altLang="en-US" sz="3800" dirty="0" smtClean="0"/>
              <a:t>각종 동식물을 좋아하며 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고양이를 오랫동안 길러 왔으며</a:t>
            </a:r>
            <a:r>
              <a:rPr lang="en-US" altLang="ko-KR" sz="3800" dirty="0" smtClean="0"/>
              <a:t>, </a:t>
            </a:r>
          </a:p>
          <a:p>
            <a:pPr>
              <a:buNone/>
            </a:pPr>
            <a:r>
              <a:rPr lang="en-US" altLang="ko-KR" sz="3800" dirty="0" smtClean="0"/>
              <a:t>      </a:t>
            </a:r>
            <a:r>
              <a:rPr lang="ko-KR" altLang="en-US" sz="3800" dirty="0" smtClean="0"/>
              <a:t>최근에는 </a:t>
            </a:r>
            <a:r>
              <a:rPr lang="ko-KR" altLang="en-US" sz="3800" b="1" dirty="0" err="1" smtClean="0"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  <a:hlinkClick r:id="rId9"/>
              </a:rPr>
              <a:t>디스커스</a:t>
            </a:r>
            <a:r>
              <a:rPr lang="ko-KR" altLang="en-US" sz="3800" dirty="0" err="1" smtClean="0"/>
              <a:t>라는</a:t>
            </a:r>
            <a:r>
              <a:rPr lang="ko-KR" altLang="en-US" sz="3800" dirty="0" smtClean="0"/>
              <a:t> 열대어 </a:t>
            </a:r>
            <a:r>
              <a:rPr lang="en-US" altLang="ko-KR" sz="3800" dirty="0" smtClean="0"/>
              <a:t> </a:t>
            </a:r>
            <a:r>
              <a:rPr lang="ko-KR" altLang="en-US" sz="3800" dirty="0" smtClean="0"/>
              <a:t>사육에 가장 관심이 큼</a:t>
            </a:r>
            <a:r>
              <a:rPr lang="en-US" altLang="ko-KR" sz="3800" dirty="0" smtClean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en-US" altLang="ko-K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3. </a:t>
            </a:r>
            <a:r>
              <a:rPr lang="ko-KR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본인의 관심 분야 및 업무경력</a:t>
            </a:r>
            <a:r>
              <a:rPr lang="en-US" altLang="ko-K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 </a:t>
            </a:r>
            <a:r>
              <a:rPr lang="en-US" altLang="ko-K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(2 - 2)</a:t>
            </a:r>
            <a:endParaRPr lang="ko-KR" altLang="en-US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>
                  <a:lumMod val="8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24472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ko-KR" altLang="en-US" sz="2000" b="1" dirty="0" smtClean="0"/>
              <a:t>업무 경력</a:t>
            </a:r>
            <a:endParaRPr lang="en-US" altLang="ko-KR" sz="2000" b="1" dirty="0" smtClean="0"/>
          </a:p>
          <a:p>
            <a:pPr>
              <a:buNone/>
            </a:pPr>
            <a:r>
              <a:rPr lang="en-US" altLang="ko-KR" b="1" dirty="0" smtClean="0"/>
              <a:t>   </a:t>
            </a:r>
            <a:r>
              <a:rPr lang="ko-KR" altLang="en-US" sz="1800" b="1" dirty="0" err="1" smtClean="0"/>
              <a:t>군시절</a:t>
            </a:r>
            <a:r>
              <a:rPr lang="ko-KR" altLang="en-US" sz="1800" b="1" dirty="0" smtClean="0"/>
              <a:t> 여러 분야의 </a:t>
            </a:r>
            <a:r>
              <a:rPr lang="ko-KR" altLang="en-US" sz="1800" b="1" dirty="0" err="1" smtClean="0"/>
              <a:t>과업무</a:t>
            </a:r>
            <a:r>
              <a:rPr lang="ko-KR" altLang="en-US" sz="1800" b="1" dirty="0" smtClean="0"/>
              <a:t> 경험</a:t>
            </a:r>
            <a:r>
              <a:rPr lang="en-US" altLang="ko-KR" sz="1800" b="1" dirty="0" smtClean="0"/>
              <a:t>.</a:t>
            </a:r>
          </a:p>
          <a:p>
            <a:pPr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통신타자병으로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기밀문서및</a:t>
            </a:r>
            <a:r>
              <a:rPr lang="ko-KR" altLang="en-US" sz="1800" dirty="0" smtClean="0"/>
              <a:t> 대외비등의 서류처리 업무와 통신설비 설치 및 운용 경험</a:t>
            </a:r>
            <a:r>
              <a:rPr lang="en-US" altLang="ko-KR" sz="1800" dirty="0" smtClean="0"/>
              <a:t>.</a:t>
            </a:r>
          </a:p>
          <a:p>
            <a:pPr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정작계원으로</a:t>
            </a:r>
            <a:r>
              <a:rPr lang="ko-KR" altLang="en-US" sz="1800" dirty="0" smtClean="0"/>
              <a:t> 각종 업무 서류 </a:t>
            </a:r>
            <a:r>
              <a:rPr lang="ko-KR" altLang="en-US" sz="1800" dirty="0" err="1" smtClean="0"/>
              <a:t>작성및</a:t>
            </a:r>
            <a:r>
              <a:rPr lang="ko-KR" altLang="en-US" sz="1800" dirty="0" smtClean="0"/>
              <a:t>  물품 및 공사 계약처리 업무를 통한 서류 작성과 처리의 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     </a:t>
            </a:r>
            <a:r>
              <a:rPr lang="ko-KR" altLang="en-US" sz="1800" dirty="0" smtClean="0"/>
              <a:t>실무경험</a:t>
            </a:r>
            <a:r>
              <a:rPr lang="en-US" altLang="ko-KR" sz="1800" dirty="0" smtClean="0"/>
              <a:t>.</a:t>
            </a:r>
          </a:p>
          <a:p>
            <a:pPr>
              <a:buNone/>
            </a:pPr>
            <a:r>
              <a:rPr lang="en-US" altLang="ko-KR" sz="1800" dirty="0" smtClean="0"/>
              <a:t>       </a:t>
            </a:r>
          </a:p>
          <a:p>
            <a:pPr>
              <a:buNone/>
            </a:pPr>
            <a:r>
              <a:rPr lang="ko-KR" altLang="en-US" sz="1800" b="1" dirty="0" smtClean="0"/>
              <a:t>    홈페이지 제작 및 웹 디자인</a:t>
            </a:r>
            <a:r>
              <a:rPr lang="en-US" altLang="ko-KR" sz="1800" b="1" dirty="0" smtClean="0"/>
              <a:t>.</a:t>
            </a:r>
          </a:p>
          <a:p>
            <a:pPr>
              <a:buNone/>
            </a:pPr>
            <a:r>
              <a:rPr lang="en-US" altLang="ko-KR" sz="1800" dirty="0" smtClean="0"/>
              <a:t>    - </a:t>
            </a:r>
            <a:r>
              <a:rPr lang="ko-KR" altLang="en-US" sz="1800" dirty="0" smtClean="0"/>
              <a:t>홈페이지 제작 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제로보드를 이용한 상용 쇼핑몰과 개인 및 카페형식의 홈페이지 제작 및 디자인 경험</a:t>
            </a:r>
            <a:r>
              <a:rPr lang="en-US" altLang="ko-KR" sz="1800" dirty="0" smtClean="0"/>
              <a:t>.</a:t>
            </a:r>
          </a:p>
          <a:p>
            <a:pPr>
              <a:buNone/>
            </a:pPr>
            <a:r>
              <a:rPr lang="en-US" altLang="ko-KR" sz="1800" dirty="0" smtClean="0"/>
              <a:t>    - </a:t>
            </a:r>
            <a:r>
              <a:rPr lang="ko-KR" altLang="en-US" sz="1800" dirty="0" smtClean="0"/>
              <a:t>웹 디자인    </a:t>
            </a:r>
            <a:r>
              <a:rPr lang="en-US" altLang="ko-KR" sz="1800" dirty="0" smtClean="0"/>
              <a:t>:  </a:t>
            </a:r>
            <a:r>
              <a:rPr lang="ko-KR" altLang="en-US" sz="1800" dirty="0" err="1" smtClean="0"/>
              <a:t>포토샾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포토스케이프</a:t>
            </a:r>
            <a:r>
              <a:rPr lang="en-US" altLang="ko-KR" sz="1800" dirty="0" smtClean="0"/>
              <a:t>,</a:t>
            </a:r>
            <a:r>
              <a:rPr lang="ko-KR" altLang="en-US" sz="1800" dirty="0" smtClean="0"/>
              <a:t>등을 이용한 </a:t>
            </a:r>
            <a:r>
              <a:rPr lang="ko-KR" altLang="en-US" sz="1800" dirty="0" err="1" smtClean="0"/>
              <a:t>웹내</a:t>
            </a:r>
            <a:r>
              <a:rPr lang="ko-KR" altLang="en-US" sz="1800" dirty="0" smtClean="0"/>
              <a:t> 배너 및 </a:t>
            </a:r>
            <a:r>
              <a:rPr lang="ko-KR" altLang="en-US" sz="1800" dirty="0" err="1" smtClean="0"/>
              <a:t>메뉴등의</a:t>
            </a:r>
            <a:r>
              <a:rPr lang="ko-KR" altLang="en-US" sz="1800" dirty="0" smtClean="0"/>
              <a:t> 제작</a:t>
            </a:r>
            <a:r>
              <a:rPr lang="en-US" altLang="ko-KR" sz="1800" dirty="0" smtClean="0"/>
              <a:t>.</a:t>
            </a:r>
          </a:p>
          <a:p>
            <a:pPr>
              <a:buNone/>
            </a:pPr>
            <a:r>
              <a:rPr lang="en-US" altLang="ko-KR" sz="1800" dirty="0" smtClean="0"/>
              <a:t>                       </a:t>
            </a:r>
            <a:r>
              <a:rPr lang="ko-KR" altLang="en-US" sz="1800" dirty="0" smtClean="0"/>
              <a:t>현재는 </a:t>
            </a:r>
            <a:r>
              <a:rPr lang="ko-KR" altLang="en-US" sz="1800" dirty="0" err="1" smtClean="0"/>
              <a:t>플렉스를</a:t>
            </a:r>
            <a:r>
              <a:rPr lang="ko-KR" altLang="en-US" sz="1800" dirty="0" smtClean="0"/>
              <a:t> 이용한 </a:t>
            </a:r>
            <a:r>
              <a:rPr lang="ko-KR" altLang="en-US" sz="1800" dirty="0" err="1" smtClean="0"/>
              <a:t>웹디자인을</a:t>
            </a:r>
            <a:r>
              <a:rPr lang="ko-KR" altLang="en-US" sz="1800" dirty="0" smtClean="0"/>
              <a:t> 관심을 가지고 </a:t>
            </a:r>
            <a:r>
              <a:rPr lang="ko-KR" altLang="en-US" sz="1800" dirty="0" err="1" smtClean="0"/>
              <a:t>공부중</a:t>
            </a:r>
            <a:r>
              <a:rPr lang="en-US" altLang="ko-KR" sz="1800" dirty="0" smtClean="0"/>
              <a:t>.</a:t>
            </a:r>
          </a:p>
          <a:p>
            <a:pPr>
              <a:buNone/>
            </a:pPr>
            <a:endParaRPr lang="en-US" altLang="ko-KR" sz="2100" dirty="0" smtClean="0"/>
          </a:p>
          <a:p>
            <a:pPr>
              <a:buNone/>
            </a:pPr>
            <a:r>
              <a:rPr lang="en-US" altLang="ko-KR" sz="2100" b="1" dirty="0" smtClean="0"/>
              <a:t>  </a:t>
            </a:r>
            <a:r>
              <a:rPr lang="ko-KR" altLang="en-US" sz="1800" b="1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가장 최근에 참여 제작한  홈페이지  </a:t>
            </a:r>
            <a:r>
              <a:rPr lang="en-US" altLang="ko-KR" sz="1800" b="1" dirty="0" smtClean="0"/>
              <a:t>(</a:t>
            </a:r>
            <a:r>
              <a:rPr lang="ko-KR" altLang="en-US" sz="1800" b="1" dirty="0" err="1" smtClean="0">
                <a:ln>
                  <a:solidFill>
                    <a:srgbClr val="FF0000"/>
                  </a:solidFill>
                </a:ln>
              </a:rPr>
              <a:t>디스커스</a:t>
            </a:r>
            <a:r>
              <a:rPr lang="ko-KR" altLang="en-US" sz="1800" b="1" dirty="0" smtClean="0">
                <a:ln>
                  <a:solidFill>
                    <a:srgbClr val="FF0000"/>
                  </a:solidFill>
                </a:ln>
              </a:rPr>
              <a:t> 아트 </a:t>
            </a:r>
            <a:r>
              <a:rPr lang="ko-KR" altLang="en-US" sz="1800" b="1" dirty="0" err="1" smtClean="0">
                <a:ln>
                  <a:solidFill>
                    <a:srgbClr val="FF0000"/>
                  </a:solidFill>
                </a:ln>
              </a:rPr>
              <a:t>쿨</a:t>
            </a:r>
            <a:r>
              <a:rPr lang="ko-KR" altLang="en-US" sz="1800" b="1" dirty="0" smtClean="0">
                <a:ln>
                  <a:solidFill>
                    <a:srgbClr val="FF0000"/>
                  </a:solidFill>
                </a:ln>
              </a:rPr>
              <a:t> </a:t>
            </a:r>
            <a:r>
              <a:rPr lang="en-US" altLang="ko-KR" sz="1800" b="1" dirty="0" smtClean="0"/>
              <a:t>: http://discus.ohpy.com/main)</a:t>
            </a:r>
            <a:endParaRPr lang="en-US" altLang="ko-KR" sz="1800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en-US" altLang="ko-K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4. </a:t>
            </a:r>
            <a:r>
              <a:rPr lang="ko-KR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취업 계획</a:t>
            </a:r>
            <a:r>
              <a:rPr lang="en-US" altLang="ko-K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r>
              <a:rPr lang="ko-KR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ko-KR" alt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>
                  <a:lumMod val="8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914400" y="1142984"/>
            <a:ext cx="7772400" cy="5429288"/>
          </a:xfrm>
          <a:solidFill>
            <a:schemeClr val="bg1"/>
          </a:solidFill>
        </p:spPr>
        <p:txBody>
          <a:bodyPr>
            <a:normAutofit fontScale="40000" lnSpcReduction="20000"/>
          </a:bodyPr>
          <a:lstStyle/>
          <a:p>
            <a:r>
              <a:rPr lang="ko-KR" altLang="en-US" sz="5000" b="1" smtClean="0"/>
              <a:t>취업 계획</a:t>
            </a:r>
            <a:endParaRPr lang="en-US" altLang="ko-KR" sz="5000" b="1" smtClean="0"/>
          </a:p>
          <a:p>
            <a:endParaRPr lang="en-US" altLang="ko-KR" sz="2000" b="1" dirty="0" smtClean="0"/>
          </a:p>
          <a:p>
            <a:pPr>
              <a:buNone/>
            </a:pPr>
            <a:r>
              <a:rPr lang="en-US" altLang="ko-KR" sz="4000" smtClean="0"/>
              <a:t>    </a:t>
            </a:r>
            <a:r>
              <a:rPr lang="ko-KR" altLang="en-US" sz="4000" smtClean="0"/>
              <a:t>저는 </a:t>
            </a:r>
            <a:r>
              <a:rPr lang="ko-KR" altLang="en-US" sz="4000" dirty="0" smtClean="0"/>
              <a:t>취업이 아닌 창업을 준비하고 있습니다</a:t>
            </a:r>
            <a:r>
              <a:rPr lang="en-US" altLang="ko-KR" sz="4000" dirty="0" smtClean="0"/>
              <a:t>. </a:t>
            </a:r>
          </a:p>
          <a:p>
            <a:pPr>
              <a:buNone/>
            </a:pPr>
            <a:r>
              <a:rPr lang="en-US" altLang="ko-KR" sz="4000" smtClean="0"/>
              <a:t>   </a:t>
            </a:r>
            <a:r>
              <a:rPr lang="ko-KR" altLang="en-US" sz="4000" smtClean="0"/>
              <a:t>창업 </a:t>
            </a:r>
            <a:r>
              <a:rPr lang="ko-KR" altLang="en-US" sz="4000" dirty="0" smtClean="0"/>
              <a:t>내용은 </a:t>
            </a:r>
            <a:r>
              <a:rPr lang="en-US" altLang="ko-KR" sz="4000" dirty="0" smtClean="0"/>
              <a:t>“</a:t>
            </a:r>
            <a:r>
              <a:rPr lang="ko-KR" altLang="en-US" sz="4000" dirty="0" smtClean="0"/>
              <a:t>열대어 수입  및 판매</a:t>
            </a:r>
            <a:r>
              <a:rPr lang="en-US" altLang="ko-KR" sz="4000" dirty="0" smtClean="0"/>
              <a:t>” </a:t>
            </a:r>
            <a:r>
              <a:rPr lang="ko-KR" altLang="en-US" sz="4000" dirty="0" smtClean="0"/>
              <a:t>입니다</a:t>
            </a:r>
            <a:r>
              <a:rPr lang="en-US" altLang="ko-KR" sz="4000" dirty="0" smtClean="0"/>
              <a:t>. (</a:t>
            </a:r>
            <a:r>
              <a:rPr lang="ko-KR" altLang="en-US" sz="4000" dirty="0" smtClean="0"/>
              <a:t>주요 품목은 </a:t>
            </a:r>
            <a:r>
              <a:rPr lang="ko-KR" altLang="en-US" sz="4000" dirty="0" err="1" smtClean="0"/>
              <a:t>디스커스이며</a:t>
            </a:r>
            <a:r>
              <a:rPr lang="ko-KR" altLang="en-US" sz="4000" dirty="0" smtClean="0"/>
              <a:t> 기타 열대어나 </a:t>
            </a:r>
            <a:r>
              <a:rPr lang="ko-KR" altLang="en-US" sz="4000" dirty="0" err="1" smtClean="0"/>
              <a:t>용품등도</a:t>
            </a:r>
            <a:r>
              <a:rPr lang="ko-KR" altLang="en-US" sz="4000" dirty="0" smtClean="0"/>
              <a:t> 같이 병행 수입</a:t>
            </a:r>
            <a:r>
              <a:rPr lang="en-US" altLang="ko-KR" sz="4000" dirty="0" smtClean="0"/>
              <a:t>)</a:t>
            </a:r>
          </a:p>
          <a:p>
            <a:pPr>
              <a:buNone/>
            </a:pPr>
            <a:r>
              <a:rPr lang="en-US" altLang="ko-KR" sz="4000" smtClean="0"/>
              <a:t>    </a:t>
            </a:r>
            <a:r>
              <a:rPr lang="ko-KR" altLang="en-US" sz="4000" smtClean="0"/>
              <a:t>워낙 </a:t>
            </a:r>
            <a:r>
              <a:rPr lang="ko-KR" altLang="en-US" sz="4000" dirty="0" smtClean="0"/>
              <a:t>열대어에 </a:t>
            </a:r>
            <a:r>
              <a:rPr lang="ko-KR" altLang="en-US" sz="4000" smtClean="0"/>
              <a:t>대한 관심이 크게 되면서 자연스럽게  수입 판매에 대해서 파악하게 되면서 오랫동안 </a:t>
            </a:r>
            <a:r>
              <a:rPr lang="ko-KR" altLang="en-US" sz="4000" dirty="0" smtClean="0"/>
              <a:t>창업 </a:t>
            </a:r>
            <a:r>
              <a:rPr lang="ko-KR" altLang="en-US" sz="4000" smtClean="0"/>
              <a:t>구상을 하게 </a:t>
            </a:r>
            <a:endParaRPr lang="en-US" altLang="ko-KR" sz="4000" smtClean="0"/>
          </a:p>
          <a:p>
            <a:pPr>
              <a:buNone/>
            </a:pPr>
            <a:r>
              <a:rPr lang="en-US" altLang="ko-KR" sz="4000" smtClean="0"/>
              <a:t>    </a:t>
            </a:r>
            <a:r>
              <a:rPr lang="ko-KR" altLang="en-US" sz="4000" smtClean="0"/>
              <a:t>되었으며 사업의 시장성과 기타 수입절차</a:t>
            </a:r>
            <a:r>
              <a:rPr lang="en-US" altLang="ko-KR" sz="4000" dirty="0" smtClean="0"/>
              <a:t> </a:t>
            </a:r>
            <a:r>
              <a:rPr lang="ko-KR" altLang="en-US" sz="4000" smtClean="0"/>
              <a:t>유통 투자금 등의 </a:t>
            </a:r>
            <a:r>
              <a:rPr lang="ko-KR" altLang="en-US" sz="4000" dirty="0" smtClean="0"/>
              <a:t>사업계획에  </a:t>
            </a:r>
            <a:r>
              <a:rPr lang="ko-KR" altLang="en-US" sz="4000" smtClean="0"/>
              <a:t>대한 부분들은 거의 무리를 </a:t>
            </a:r>
            <a:r>
              <a:rPr lang="ko-KR" altLang="en-US" sz="4000" dirty="0" smtClean="0"/>
              <a:t>해놓은 상태 </a:t>
            </a:r>
            <a:r>
              <a:rPr lang="ko-KR" altLang="en-US" sz="4000" smtClean="0"/>
              <a:t>입니다</a:t>
            </a:r>
            <a:r>
              <a:rPr lang="en-US" altLang="ko-KR" sz="4000" smtClean="0"/>
              <a:t>. </a:t>
            </a:r>
          </a:p>
          <a:p>
            <a:pPr>
              <a:buNone/>
            </a:pPr>
            <a:r>
              <a:rPr lang="en-US" altLang="ko-KR" sz="4000" smtClean="0"/>
              <a:t>    </a:t>
            </a:r>
            <a:r>
              <a:rPr lang="ko-KR" altLang="en-US" sz="4000" smtClean="0"/>
              <a:t>남은 건 직접 현지의 시장파악과 현지 업체들과의 접촉</a:t>
            </a:r>
            <a:r>
              <a:rPr lang="en-US" altLang="ko-KR" sz="4000" smtClean="0"/>
              <a:t> </a:t>
            </a:r>
            <a:r>
              <a:rPr lang="ko-KR" altLang="en-US" sz="4000" smtClean="0"/>
              <a:t>최종적인 수입등의 실무적은 부분들을 남겨두고 있는 상태 입니다</a:t>
            </a:r>
            <a:r>
              <a:rPr lang="en-US" altLang="ko-KR" sz="4000" smtClean="0"/>
              <a:t>.</a:t>
            </a:r>
            <a:endParaRPr lang="en-US" altLang="ko-KR" sz="4000" dirty="0" smtClean="0"/>
          </a:p>
          <a:p>
            <a:pPr>
              <a:buNone/>
            </a:pPr>
            <a:endParaRPr lang="en-US" altLang="ko-KR" sz="4000" dirty="0" smtClean="0"/>
          </a:p>
          <a:p>
            <a:pPr>
              <a:buNone/>
            </a:pPr>
            <a:r>
              <a:rPr lang="ko-KR" altLang="en-US" sz="4000" smtClean="0"/>
              <a:t>   국내의 </a:t>
            </a:r>
            <a:r>
              <a:rPr lang="ko-KR" altLang="en-US" sz="4000" dirty="0" smtClean="0"/>
              <a:t>관상 열대어 시장의 규모는  </a:t>
            </a:r>
            <a:r>
              <a:rPr lang="en-US" altLang="ko-KR" sz="4000" dirty="0" smtClean="0"/>
              <a:t>2008</a:t>
            </a:r>
            <a:r>
              <a:rPr lang="ko-KR" altLang="en-US" sz="4000" dirty="0" smtClean="0"/>
              <a:t>년 기준 </a:t>
            </a:r>
            <a:r>
              <a:rPr lang="en-US" altLang="ko-KR" sz="4000" dirty="0" smtClean="0"/>
              <a:t>300~350</a:t>
            </a:r>
            <a:r>
              <a:rPr lang="ko-KR" altLang="en-US" sz="4000" dirty="0" err="1" smtClean="0"/>
              <a:t>억원의</a:t>
            </a:r>
            <a:r>
              <a:rPr lang="ko-KR" altLang="en-US" sz="4000" dirty="0" smtClean="0"/>
              <a:t> 규모에 이르고 있으며 매년 </a:t>
            </a:r>
            <a:r>
              <a:rPr lang="en-US" altLang="ko-KR" sz="4000" dirty="0" smtClean="0"/>
              <a:t> 15~20%</a:t>
            </a:r>
            <a:r>
              <a:rPr lang="ko-KR" altLang="en-US" sz="4000" smtClean="0"/>
              <a:t>씩의 </a:t>
            </a:r>
            <a:endParaRPr lang="en-US" altLang="ko-KR" sz="4000" smtClean="0"/>
          </a:p>
          <a:p>
            <a:pPr>
              <a:buNone/>
            </a:pPr>
            <a:r>
              <a:rPr lang="en-US" altLang="ko-KR" sz="4000" smtClean="0"/>
              <a:t>   </a:t>
            </a:r>
            <a:r>
              <a:rPr lang="ko-KR" altLang="en-US" sz="4000" smtClean="0"/>
              <a:t>증가를 </a:t>
            </a:r>
            <a:r>
              <a:rPr lang="ko-KR" altLang="en-US" sz="4000" dirty="0" err="1" smtClean="0"/>
              <a:t>보일것으로</a:t>
            </a:r>
            <a:r>
              <a:rPr lang="ko-KR" altLang="en-US" sz="4000" dirty="0" smtClean="0"/>
              <a:t> 예상이 되고 </a:t>
            </a:r>
            <a:r>
              <a:rPr lang="ko-KR" altLang="en-US" sz="4000" smtClean="0"/>
              <a:t>있습니다</a:t>
            </a:r>
            <a:r>
              <a:rPr lang="en-US" altLang="ko-KR" sz="4000" smtClean="0"/>
              <a:t>. </a:t>
            </a:r>
            <a:r>
              <a:rPr lang="ko-KR" altLang="en-US" sz="4000" smtClean="0"/>
              <a:t>시장의 </a:t>
            </a:r>
            <a:r>
              <a:rPr lang="ko-KR" altLang="en-US" sz="4000" dirty="0" smtClean="0"/>
              <a:t>대부분을 점유하고 있는 국내의 </a:t>
            </a:r>
            <a:r>
              <a:rPr lang="ko-KR" altLang="en-US" sz="4000" dirty="0" err="1" smtClean="0"/>
              <a:t>적은수의</a:t>
            </a:r>
            <a:r>
              <a:rPr lang="ko-KR" altLang="en-US" sz="4000" dirty="0" smtClean="0"/>
              <a:t> </a:t>
            </a:r>
            <a:r>
              <a:rPr lang="ko-KR" altLang="en-US" sz="4000" smtClean="0"/>
              <a:t>수입업체와 수입상인들에 의해서 </a:t>
            </a:r>
            <a:endParaRPr lang="en-US" altLang="ko-KR" sz="4000" smtClean="0"/>
          </a:p>
          <a:p>
            <a:pPr>
              <a:buNone/>
            </a:pPr>
            <a:r>
              <a:rPr lang="en-US" altLang="ko-KR" sz="4000" smtClean="0"/>
              <a:t>   90</a:t>
            </a:r>
            <a:r>
              <a:rPr lang="en-US" altLang="ko-KR" sz="4000" dirty="0" smtClean="0"/>
              <a:t>%</a:t>
            </a:r>
            <a:r>
              <a:rPr lang="ko-KR" altLang="en-US" sz="4000" dirty="0" smtClean="0"/>
              <a:t>이상의 열대어와 사육 </a:t>
            </a:r>
            <a:r>
              <a:rPr lang="ko-KR" altLang="en-US" sz="4000" smtClean="0"/>
              <a:t>용품들이 </a:t>
            </a:r>
            <a:r>
              <a:rPr lang="en-US" altLang="ko-KR" sz="4000" smtClean="0"/>
              <a:t> </a:t>
            </a:r>
            <a:r>
              <a:rPr lang="ko-KR" altLang="en-US" sz="4000" smtClean="0"/>
              <a:t>국내에 </a:t>
            </a:r>
            <a:r>
              <a:rPr lang="ko-KR" altLang="en-US" sz="4000" dirty="0" smtClean="0"/>
              <a:t>유통이 되고 있습니다</a:t>
            </a:r>
            <a:r>
              <a:rPr lang="en-US" altLang="ko-KR" sz="4000" dirty="0" smtClean="0"/>
              <a:t>. </a:t>
            </a:r>
            <a:r>
              <a:rPr lang="ko-KR" altLang="en-US" sz="4000" dirty="0" smtClean="0"/>
              <a:t>독점에 </a:t>
            </a:r>
            <a:r>
              <a:rPr lang="ko-KR" altLang="en-US" sz="4000" smtClean="0"/>
              <a:t>가까운 형태로 </a:t>
            </a:r>
            <a:r>
              <a:rPr lang="ko-KR" altLang="en-US" sz="4000" dirty="0" smtClean="0"/>
              <a:t>수입과 </a:t>
            </a:r>
            <a:r>
              <a:rPr lang="ko-KR" altLang="en-US" sz="4000" smtClean="0"/>
              <a:t>유통이 되는 구조다보니 </a:t>
            </a:r>
            <a:endParaRPr lang="en-US" altLang="ko-KR" sz="4000" smtClean="0"/>
          </a:p>
          <a:p>
            <a:pPr>
              <a:buNone/>
            </a:pPr>
            <a:r>
              <a:rPr lang="en-US" altLang="ko-KR" sz="4000" smtClean="0"/>
              <a:t>   </a:t>
            </a:r>
            <a:r>
              <a:rPr lang="ko-KR" altLang="en-US" sz="4000" smtClean="0"/>
              <a:t>여러가지 문제점들과 소비자들의 </a:t>
            </a:r>
            <a:r>
              <a:rPr lang="en-US" altLang="ko-KR" sz="4000" smtClean="0"/>
              <a:t> </a:t>
            </a:r>
            <a:r>
              <a:rPr lang="ko-KR" altLang="en-US" sz="4000" smtClean="0"/>
              <a:t>울며겨자먹기식의 </a:t>
            </a:r>
            <a:r>
              <a:rPr lang="ko-KR" altLang="en-US" sz="4000" dirty="0" smtClean="0"/>
              <a:t>피해도 많은 </a:t>
            </a:r>
            <a:r>
              <a:rPr lang="ko-KR" altLang="en-US" sz="4000" smtClean="0"/>
              <a:t>상황입니다</a:t>
            </a:r>
            <a:r>
              <a:rPr lang="en-US" altLang="ko-KR" sz="4000" smtClean="0"/>
              <a:t>. </a:t>
            </a:r>
          </a:p>
          <a:p>
            <a:pPr>
              <a:buNone/>
            </a:pPr>
            <a:r>
              <a:rPr lang="en-US" altLang="ko-KR" sz="4000" smtClean="0"/>
              <a:t>   </a:t>
            </a:r>
            <a:r>
              <a:rPr lang="ko-KR" altLang="en-US" sz="4000" smtClean="0"/>
              <a:t>이런 부분들에 대해서 저의 컴퓨터 및 인터넷 활용 능력을 이용하여 기존의 느리고 늙은 쇼핑몰과는 확실하게 차별을 두는 </a:t>
            </a:r>
            <a:endParaRPr lang="en-US" altLang="ko-KR" sz="4000" smtClean="0"/>
          </a:p>
          <a:p>
            <a:pPr>
              <a:buNone/>
            </a:pPr>
            <a:r>
              <a:rPr lang="en-US" altLang="ko-KR" sz="4000" smtClean="0"/>
              <a:t>   </a:t>
            </a:r>
            <a:r>
              <a:rPr lang="ko-KR" altLang="en-US" sz="4000" smtClean="0"/>
              <a:t>보다 정확하고 빠른 홈페이지 업데이트 및 문의에 대한 신속한 대응을 큰 장점으로 기존의 수요자및 신규 수요자를 크게 늘릴수 있는</a:t>
            </a:r>
            <a:endParaRPr lang="en-US" altLang="ko-KR" sz="4000" smtClean="0"/>
          </a:p>
          <a:p>
            <a:pPr>
              <a:buNone/>
            </a:pPr>
            <a:r>
              <a:rPr lang="en-US" altLang="ko-KR" sz="4000" smtClean="0"/>
              <a:t>  </a:t>
            </a:r>
            <a:r>
              <a:rPr lang="ko-KR" altLang="en-US" sz="4000" smtClean="0"/>
              <a:t> 쇼핑몰을 제작 운영 할 수가 있을 것이며</a:t>
            </a:r>
            <a:endParaRPr lang="en-US" altLang="ko-KR" sz="4000" smtClean="0"/>
          </a:p>
          <a:p>
            <a:pPr>
              <a:buNone/>
            </a:pPr>
            <a:r>
              <a:rPr lang="en-US" altLang="ko-KR" sz="4000" smtClean="0"/>
              <a:t>   </a:t>
            </a:r>
            <a:r>
              <a:rPr lang="ko-KR" altLang="en-US" sz="4000" smtClean="0"/>
              <a:t>기존의 늙은 수입업체 및 수입상인들의</a:t>
            </a:r>
            <a:r>
              <a:rPr lang="en-US" altLang="ko-KR" sz="4000" smtClean="0"/>
              <a:t> </a:t>
            </a:r>
            <a:r>
              <a:rPr lang="ko-KR" altLang="en-US" sz="4000" smtClean="0"/>
              <a:t>가장 큰 문제점으로 지적되고 있는 현지업체들과 시장에 대한 느리고 정확하지 않은 정보와 </a:t>
            </a:r>
            <a:endParaRPr lang="en-US" altLang="ko-KR" sz="4000" smtClean="0"/>
          </a:p>
          <a:p>
            <a:pPr>
              <a:buNone/>
            </a:pPr>
            <a:r>
              <a:rPr lang="en-US" altLang="ko-KR" sz="4000" smtClean="0"/>
              <a:t>   </a:t>
            </a:r>
            <a:r>
              <a:rPr lang="ko-KR" altLang="en-US" sz="4000" smtClean="0"/>
              <a:t>폐쇄적인 수입과 거래 구조를등을  컴퓨터와 인터넷을 이용한 정확하고 빠른 처리를 하여 기존의 문제점들을 과감하게 탈피하는 것을</a:t>
            </a:r>
            <a:endParaRPr lang="en-US" altLang="ko-KR" sz="4000" smtClean="0"/>
          </a:p>
          <a:p>
            <a:pPr>
              <a:buNone/>
            </a:pPr>
            <a:r>
              <a:rPr lang="en-US" altLang="ko-KR" sz="4000" smtClean="0"/>
              <a:t>  </a:t>
            </a:r>
            <a:r>
              <a:rPr lang="ko-KR" altLang="en-US" sz="4000" smtClean="0"/>
              <a:t> 목표로하며 사업을 시작 유지 한다면 아주 큰 이익을 기대 할 수가 있을 것입니다</a:t>
            </a:r>
            <a:r>
              <a:rPr lang="en-US" altLang="ko-KR" sz="4000" smtClean="0"/>
              <a:t>.</a:t>
            </a:r>
            <a:endParaRPr lang="en-US" altLang="ko-KR" sz="4000" dirty="0" smtClean="0"/>
          </a:p>
          <a:p>
            <a:pPr>
              <a:buNone/>
            </a:pPr>
            <a:endParaRPr lang="en-US" altLang="ko-KR" sz="4000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214810" y="3214686"/>
            <a:ext cx="4714908" cy="1571636"/>
          </a:xfrm>
        </p:spPr>
        <p:txBody>
          <a:bodyPr>
            <a:normAutofit/>
          </a:bodyPr>
          <a:lstStyle/>
          <a:p>
            <a:endParaRPr lang="en-US" altLang="ko-KR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en-US" altLang="ko-KR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HP : 010 – 4938 - 2310</a:t>
            </a:r>
          </a:p>
          <a:p>
            <a:r>
              <a:rPr lang="en-US" altLang="ko-KR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segaman1004@nate.com</a:t>
            </a:r>
          </a:p>
          <a:p>
            <a:endParaRPr lang="en-US" altLang="ko-KR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US" altLang="ko-KR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ko-KR" alt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6000" dirty="0" smtClean="0"/>
              <a:t>자기소개서를 마치도록 </a:t>
            </a:r>
            <a:r>
              <a:rPr lang="ko-KR" altLang="en-US" sz="6000" dirty="0" smtClean="0"/>
              <a:t>하겠습니다</a:t>
            </a:r>
            <a:r>
              <a:rPr altLang="ko-KR" sz="6000" smtClean="0"/>
              <a:t>.</a:t>
            </a:r>
            <a:endParaRPr lang="ko-KR" altLang="en-US" sz="6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균형">
  <a:themeElements>
    <a:clrScheme name="균형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297</TotalTime>
  <Words>820</Words>
  <Application>Microsoft Office PowerPoint</Application>
  <PresentationFormat>화면 슬라이드 쇼(4:3)</PresentationFormat>
  <Paragraphs>123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균형</vt:lpstr>
      <vt:lpstr>자기 소개서</vt:lpstr>
      <vt:lpstr> 목차.</vt:lpstr>
      <vt:lpstr>1. 성장 배경.</vt:lpstr>
      <vt:lpstr>2. 본인의 장, 단점.</vt:lpstr>
      <vt:lpstr>3. 본인의 관심 분야 및 업무경력.  (2 - 1 )</vt:lpstr>
      <vt:lpstr>3. 본인의 관심 분야 및 업무경력.  (2 - 2)</vt:lpstr>
      <vt:lpstr>4. 취업 계획. </vt:lpstr>
      <vt:lpstr>자기소개서를 마치도록 하겠습니다.</vt:lpstr>
    </vt:vector>
  </TitlesOfParts>
  <Company>R&amp;D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자기 소개서</dc:title>
  <dc:creator>Microsoft Corporation</dc:creator>
  <cp:lastModifiedBy>Haya</cp:lastModifiedBy>
  <cp:revision>34</cp:revision>
  <dcterms:created xsi:type="dcterms:W3CDTF">2006-10-05T04:04:58Z</dcterms:created>
  <dcterms:modified xsi:type="dcterms:W3CDTF">2009-09-21T19:54:15Z</dcterms:modified>
</cp:coreProperties>
</file>