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69" r:id="rId3"/>
    <p:sldId id="257" r:id="rId4"/>
    <p:sldId id="270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0" y="3019425"/>
            <a:ext cx="9144000" cy="696913"/>
            <a:chOff x="0" y="1902"/>
            <a:chExt cx="5760" cy="439"/>
          </a:xfrm>
        </p:grpSpPr>
        <p:sp>
          <p:nvSpPr>
            <p:cNvPr id="3089" name="Rectangle 17"/>
            <p:cNvSpPr>
              <a:spLocks noChangeArrowheads="1"/>
            </p:cNvSpPr>
            <p:nvPr userDrawn="1"/>
          </p:nvSpPr>
          <p:spPr bwMode="gray">
            <a:xfrm>
              <a:off x="1066" y="1902"/>
              <a:ext cx="4694" cy="43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gray">
            <a:xfrm>
              <a:off x="0" y="2242"/>
              <a:ext cx="1152" cy="96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057400" y="2987675"/>
            <a:ext cx="7086600" cy="685800"/>
          </a:xfrm>
        </p:spPr>
        <p:txBody>
          <a:bodyPr/>
          <a:lstStyle>
            <a:lvl1pPr algn="l">
              <a:defRPr sz="4000" b="1"/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228600" y="4114800"/>
            <a:ext cx="8305800" cy="609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4114800" y="5486400"/>
            <a:ext cx="13843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>
                <a:solidFill>
                  <a:schemeClr val="bg1"/>
                </a:solidFill>
                <a:latin typeface="Verdana" pitchFamily="34" charset="0"/>
                <a:ea typeface="굴림" charset="-127"/>
              </a:rPr>
              <a:t>Company</a:t>
            </a:r>
          </a:p>
          <a:p>
            <a:r>
              <a:rPr lang="en-US" altLang="ko-KR" sz="2800" b="1">
                <a:solidFill>
                  <a:schemeClr val="bg1"/>
                </a:solidFill>
                <a:latin typeface="Verdana" pitchFamily="34" charset="0"/>
                <a:ea typeface="굴림" charset="-127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190750" cy="6248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419850" cy="6248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6397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457325"/>
            <a:ext cx="8229600" cy="4943475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28600" y="990600"/>
            <a:ext cx="23622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638800" y="64579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048000" y="64484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57325"/>
            <a:ext cx="4038600" cy="494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0" y="0"/>
          <a:ext cx="9144000" cy="962025"/>
        </p:xfrm>
        <a:graphic>
          <a:graphicData uri="http://schemas.openxmlformats.org/presentationml/2006/ole">
            <p:oleObj spid="_x0000_s7170" name="Image" r:id="rId15" imgW="9346032" imgH="1282540" progId="">
              <p:embed/>
            </p:oleObj>
          </a:graphicData>
        </a:graphic>
      </p:graphicFrame>
      <p:sp>
        <p:nvSpPr>
          <p:cNvPr id="1040" name="Rectangle 16"/>
          <p:cNvSpPr>
            <a:spLocks noChangeArrowheads="1"/>
          </p:cNvSpPr>
          <p:nvPr/>
        </p:nvSpPr>
        <p:spPr bwMode="black">
          <a:xfrm>
            <a:off x="0" y="962025"/>
            <a:ext cx="9144000" cy="31908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57325"/>
            <a:ext cx="82296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228600" y="990600"/>
            <a:ext cx="23622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  <a:latin typeface="+mn-lt"/>
                <a:ea typeface="굴림" charset="-127"/>
              </a:defRPr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38800" y="6457950"/>
            <a:ext cx="2895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ea typeface="굴림" charset="-127"/>
              </a:defRPr>
            </a:lvl1pPr>
          </a:lstStyle>
          <a:p>
            <a:r>
              <a:rPr lang="en-US" altLang="ko-KR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0" y="64484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charset="-127"/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228600" y="152400"/>
            <a:ext cx="8763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</p:sldLayoutIdLst>
  <p:txStyles>
    <p:titleStyle>
      <a:lvl1pPr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r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정보네트워크학과</a:t>
            </a:r>
            <a:endParaRPr lang="en-US" altLang="ko-KR" dirty="0" smtClean="0"/>
          </a:p>
          <a:p>
            <a:r>
              <a:rPr lang="en-US" altLang="ko-KR" dirty="0" smtClean="0"/>
              <a:t>20031663 </a:t>
            </a:r>
            <a:r>
              <a:rPr lang="ko-KR" altLang="en-US" dirty="0" smtClean="0"/>
              <a:t>박영우</a:t>
            </a:r>
            <a:endParaRPr lang="ko-KR" altLang="en-US" dirty="0"/>
          </a:p>
        </p:txBody>
      </p:sp>
      <p:pic>
        <p:nvPicPr>
          <p:cNvPr id="8194" name="Picture 2" descr="E:\study &amp; 논문\로고\DSU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7541" y="5572140"/>
            <a:ext cx="2728918" cy="6666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600" dirty="0" err="1" smtClean="0"/>
              <a:t>Wii</a:t>
            </a:r>
            <a:r>
              <a:rPr lang="en-US" altLang="ko-KR" sz="2600" dirty="0" smtClean="0"/>
              <a:t> Remote</a:t>
            </a:r>
          </a:p>
          <a:p>
            <a:pPr lvl="1">
              <a:buFont typeface="Arial" pitchFamily="34" charset="0"/>
              <a:buChar char="•"/>
            </a:pPr>
            <a:r>
              <a:rPr lang="ko-KR" altLang="en-US" sz="2400" dirty="0" smtClean="0"/>
              <a:t>본체</a:t>
            </a:r>
            <a:endParaRPr lang="en-US" altLang="ko-KR" sz="24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57290" y="2357430"/>
            <a:ext cx="3160376" cy="416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072066" y="3429000"/>
            <a:ext cx="3160376" cy="189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부제목 2"/>
          <p:cNvSpPr txBox="1">
            <a:spLocks/>
          </p:cNvSpPr>
          <p:nvPr/>
        </p:nvSpPr>
        <p:spPr bwMode="auto">
          <a:xfrm>
            <a:off x="5572132" y="5500702"/>
            <a:ext cx="21431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tabLst/>
              <a:defRPr/>
            </a:pPr>
            <a:r>
              <a:rPr lang="en-US" altLang="ko-KR" sz="2400" kern="0" dirty="0" smtClean="0"/>
              <a:t>VR</a:t>
            </a:r>
            <a:r>
              <a:rPr lang="ko-KR" altLang="en-US" sz="2400" kern="0" dirty="0" smtClean="0"/>
              <a:t>센서 모습</a:t>
            </a: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600" dirty="0" err="1" smtClean="0"/>
              <a:t>Wii</a:t>
            </a:r>
            <a:r>
              <a:rPr lang="en-US" altLang="ko-KR" sz="2600" dirty="0" smtClean="0"/>
              <a:t> Remote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/>
              <a:t>2008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4</a:t>
            </a:r>
            <a:r>
              <a:rPr lang="ko-KR" altLang="en-US" sz="2400" dirty="0" smtClean="0"/>
              <a:t>월 </a:t>
            </a:r>
            <a:r>
              <a:rPr lang="en-US" altLang="ko-KR" sz="2400" dirty="0" smtClean="0"/>
              <a:t>26</a:t>
            </a:r>
            <a:r>
              <a:rPr lang="ko-KR" altLang="en-US" sz="2400" dirty="0" smtClean="0"/>
              <a:t>일 발매 되었다</a:t>
            </a:r>
            <a:r>
              <a:rPr lang="en-US" altLang="ko-KR" sz="2400" dirty="0" smtClean="0"/>
              <a:t>.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ko-KR" altLang="en-US" sz="2400" dirty="0" err="1" smtClean="0"/>
              <a:t>닌텐도</a:t>
            </a:r>
            <a:r>
              <a:rPr lang="ko-KR" altLang="en-US" sz="2400" dirty="0" smtClean="0"/>
              <a:t> 게임기 </a:t>
            </a:r>
            <a:r>
              <a:rPr lang="en-US" altLang="ko-KR" sz="2400" dirty="0" err="1" smtClean="0"/>
              <a:t>Wii</a:t>
            </a:r>
            <a:r>
              <a:rPr lang="ko-KR" altLang="en-US" sz="2400" dirty="0" smtClean="0"/>
              <a:t>의 컨트롤러 이다</a:t>
            </a:r>
            <a:r>
              <a:rPr lang="en-US" altLang="ko-KR" sz="2400" dirty="0" smtClean="0"/>
              <a:t>.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ko-KR" altLang="en-US" sz="2400" dirty="0" smtClean="0"/>
              <a:t>모션 센서가 있어 각도 및 움직임의 변화를 감지</a:t>
            </a:r>
            <a:r>
              <a:rPr lang="en-US" altLang="ko-KR" sz="2400" dirty="0" smtClean="0"/>
              <a:t>(3</a:t>
            </a:r>
            <a:r>
              <a:rPr lang="ko-KR" altLang="en-US" sz="2400" dirty="0" smtClean="0"/>
              <a:t>축</a:t>
            </a:r>
            <a:r>
              <a:rPr lang="en-US" altLang="ko-KR" sz="2400" dirty="0" smtClean="0"/>
              <a:t>)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ko-KR" altLang="en-US" sz="2400" dirty="0" err="1" smtClean="0"/>
              <a:t>블루투스</a:t>
            </a:r>
            <a:r>
              <a:rPr lang="ko-KR" altLang="en-US" sz="2400" dirty="0" smtClean="0"/>
              <a:t> 기술을 이용 연결 </a:t>
            </a:r>
            <a:r>
              <a:rPr lang="en-US" altLang="ko-KR" sz="2400" dirty="0" smtClean="0"/>
              <a:t>&amp; </a:t>
            </a:r>
            <a:r>
              <a:rPr lang="ko-KR" altLang="en-US" sz="2400" dirty="0" smtClean="0"/>
              <a:t>호환성이 좋다</a:t>
            </a: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/>
              <a:t>VR </a:t>
            </a:r>
            <a:r>
              <a:rPr lang="ko-KR" altLang="en-US" sz="2400" dirty="0" smtClean="0"/>
              <a:t>센서를 이용하여 활용도가 광범위 하다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600" dirty="0" smtClean="0"/>
              <a:t>3</a:t>
            </a:r>
            <a:r>
              <a:rPr lang="ko-KR" altLang="en-US" sz="2600" dirty="0" smtClean="0"/>
              <a:t>축 가속도 센서</a:t>
            </a:r>
            <a:endParaRPr lang="en-US" altLang="ko-KR" sz="26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 3</a:t>
            </a:r>
            <a:r>
              <a:rPr lang="ko-KR" altLang="en-US" sz="2400" dirty="0" smtClean="0"/>
              <a:t>축 가속도 센서</a:t>
            </a:r>
            <a:endParaRPr lang="en-US" altLang="ko-KR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88497" y="2431033"/>
            <a:ext cx="5167006" cy="392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600" dirty="0" smtClean="0"/>
              <a:t>3</a:t>
            </a:r>
            <a:r>
              <a:rPr lang="ko-KR" altLang="en-US" sz="2600" dirty="0" smtClean="0"/>
              <a:t>축 가속도 센서</a:t>
            </a:r>
            <a:endParaRPr lang="en-US" altLang="ko-KR" sz="26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NunChuk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본체 </a:t>
            </a:r>
            <a:r>
              <a:rPr lang="en-US" altLang="ko-KR" sz="2400" dirty="0" smtClean="0"/>
              <a:t>&amp; 3</a:t>
            </a:r>
            <a:r>
              <a:rPr lang="ko-KR" altLang="en-US" sz="2400" dirty="0" smtClean="0"/>
              <a:t>축 가속도 센서</a:t>
            </a:r>
            <a:endParaRPr lang="en-US" altLang="ko-KR" sz="24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43372" y="2500306"/>
            <a:ext cx="438778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57224" y="2357430"/>
            <a:ext cx="3160376" cy="409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부제목 2"/>
          <p:cNvSpPr txBox="1">
            <a:spLocks/>
          </p:cNvSpPr>
          <p:nvPr/>
        </p:nvSpPr>
        <p:spPr bwMode="auto">
          <a:xfrm>
            <a:off x="5072066" y="5857892"/>
            <a:ext cx="250033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tabLst/>
              <a:defRPr/>
            </a:pPr>
            <a:r>
              <a:rPr lang="en-US" altLang="ko-KR" sz="2400" kern="0" dirty="0" smtClean="0"/>
              <a:t>3</a:t>
            </a:r>
            <a:r>
              <a:rPr lang="ko-KR" altLang="en-US" sz="2400" kern="0" dirty="0" smtClean="0"/>
              <a:t>축 가속도 센서</a:t>
            </a:r>
            <a:endParaRPr kumimoji="0" lang="ko-KR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600" dirty="0" smtClean="0"/>
              <a:t>Run </a:t>
            </a:r>
            <a:r>
              <a:rPr lang="en-US" altLang="ko-KR" sz="2600" dirty="0" err="1" smtClean="0"/>
              <a:t>Chuk</a:t>
            </a:r>
            <a:endParaRPr lang="en-US" altLang="ko-KR" sz="2600" dirty="0" smtClean="0"/>
          </a:p>
          <a:p>
            <a:endParaRPr lang="en-US" altLang="ko-KR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</a:t>
            </a:r>
            <a:r>
              <a:rPr lang="ko-KR" altLang="en-US" sz="2400" dirty="0" smtClean="0"/>
              <a:t>의 확장 컨트롤러</a:t>
            </a: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</a:t>
            </a:r>
            <a:r>
              <a:rPr lang="ko-KR" altLang="en-US" sz="2400" dirty="0" smtClean="0"/>
              <a:t>에 연결해야만 사용이 가능하다</a:t>
            </a: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ko-KR" altLang="en-US" sz="2400" dirty="0" smtClean="0"/>
              <a:t>모션 센서가 있어 각도 및 움직임의 변화를 감지</a:t>
            </a:r>
            <a:r>
              <a:rPr lang="en-US" altLang="ko-KR" sz="2400" dirty="0" smtClean="0"/>
              <a:t>(3</a:t>
            </a:r>
            <a:r>
              <a:rPr lang="ko-KR" altLang="en-US" sz="2400" dirty="0" smtClean="0"/>
              <a:t>축</a:t>
            </a:r>
            <a:r>
              <a:rPr lang="en-US" altLang="ko-KR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Wii</a:t>
            </a:r>
            <a:r>
              <a:rPr lang="en-US" altLang="ko-KR" dirty="0" smtClean="0"/>
              <a:t> Remote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600" dirty="0" smtClean="0"/>
              <a:t>진행 현황</a:t>
            </a:r>
            <a:endParaRPr lang="en-US" altLang="ko-KR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</a:t>
            </a:r>
            <a:r>
              <a:rPr lang="ko-KR" altLang="en-US" sz="2400" dirty="0" smtClean="0"/>
              <a:t>를 이용한 </a:t>
            </a:r>
            <a:r>
              <a:rPr lang="ko-KR" altLang="en-US" sz="2400" dirty="0" err="1" smtClean="0"/>
              <a:t>블루투스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마우스</a:t>
            </a: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</a:t>
            </a:r>
            <a:r>
              <a:rPr lang="ko-KR" altLang="en-US" sz="2400" dirty="0" smtClean="0"/>
              <a:t>를 이용하여 </a:t>
            </a:r>
            <a:r>
              <a:rPr lang="en-US" altLang="ko-KR" sz="2400" dirty="0" smtClean="0"/>
              <a:t>FPS</a:t>
            </a:r>
            <a:r>
              <a:rPr lang="ko-KR" altLang="en-US" sz="2400" dirty="0" smtClean="0"/>
              <a:t>개임 </a:t>
            </a:r>
            <a:r>
              <a:rPr lang="ko-KR" altLang="en-US" sz="2400" dirty="0" smtClean="0"/>
              <a:t>컨트롤</a:t>
            </a: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err="1" smtClean="0"/>
              <a:t>Wii</a:t>
            </a:r>
            <a:r>
              <a:rPr lang="en-US" altLang="ko-KR" sz="2400" dirty="0" smtClean="0"/>
              <a:t> Remote</a:t>
            </a:r>
            <a:r>
              <a:rPr lang="ko-KR" altLang="en-US" sz="2400" dirty="0" smtClean="0"/>
              <a:t>를 이용한 슬롯머신 </a:t>
            </a:r>
            <a:r>
              <a:rPr lang="ko-KR" altLang="en-US" sz="2400" dirty="0" smtClean="0"/>
              <a:t>구현예정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C0C0C0"/>
      </a:lt2>
      <a:accent1>
        <a:srgbClr val="72B143"/>
      </a:accent1>
      <a:accent2>
        <a:srgbClr val="0099CC"/>
      </a:accent2>
      <a:accent3>
        <a:srgbClr val="FFFFFF"/>
      </a:accent3>
      <a:accent4>
        <a:srgbClr val="174578"/>
      </a:accent4>
      <a:accent5>
        <a:srgbClr val="BCD5B0"/>
      </a:accent5>
      <a:accent6>
        <a:srgbClr val="008AB9"/>
      </a:accent6>
      <a:hlink>
        <a:srgbClr val="6699FF"/>
      </a:hlink>
      <a:folHlink>
        <a:srgbClr val="AC7AD2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666699"/>
        </a:dk1>
        <a:lt1>
          <a:srgbClr val="FFFFFF"/>
        </a:lt1>
        <a:dk2>
          <a:srgbClr val="000000"/>
        </a:dk2>
        <a:lt2>
          <a:srgbClr val="C0C0C0"/>
        </a:lt2>
        <a:accent1>
          <a:srgbClr val="3F97D3"/>
        </a:accent1>
        <a:accent2>
          <a:srgbClr val="75AD94"/>
        </a:accent2>
        <a:accent3>
          <a:srgbClr val="FFFFFF"/>
        </a:accent3>
        <a:accent4>
          <a:srgbClr val="565682"/>
        </a:accent4>
        <a:accent5>
          <a:srgbClr val="AFC9E6"/>
        </a:accent5>
        <a:accent6>
          <a:srgbClr val="699C86"/>
        </a:accent6>
        <a:hlink>
          <a:srgbClr val="BAA2C8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3E2787"/>
        </a:dk1>
        <a:lt1>
          <a:srgbClr val="FFFFFF"/>
        </a:lt1>
        <a:dk2>
          <a:srgbClr val="000000"/>
        </a:dk2>
        <a:lt2>
          <a:srgbClr val="C0C0C0"/>
        </a:lt2>
        <a:accent1>
          <a:srgbClr val="445DC6"/>
        </a:accent1>
        <a:accent2>
          <a:srgbClr val="6699FF"/>
        </a:accent2>
        <a:accent3>
          <a:srgbClr val="FFFFFF"/>
        </a:accent3>
        <a:accent4>
          <a:srgbClr val="342072"/>
        </a:accent4>
        <a:accent5>
          <a:srgbClr val="B0B6DF"/>
        </a:accent5>
        <a:accent6>
          <a:srgbClr val="5C8AE7"/>
        </a:accent6>
        <a:hlink>
          <a:srgbClr val="69BD97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72B143"/>
        </a:accent1>
        <a:accent2>
          <a:srgbClr val="0099CC"/>
        </a:accent2>
        <a:accent3>
          <a:srgbClr val="FFFFFF"/>
        </a:accent3>
        <a:accent4>
          <a:srgbClr val="174578"/>
        </a:accent4>
        <a:accent5>
          <a:srgbClr val="BCD5B0"/>
        </a:accent5>
        <a:accent6>
          <a:srgbClr val="008AB9"/>
        </a:accent6>
        <a:hlink>
          <a:srgbClr val="6699FF"/>
        </a:hlink>
        <a:folHlink>
          <a:srgbClr val="AC7A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cdb2004c026l</Template>
  <TotalTime>526267</TotalTime>
  <Words>137</Words>
  <Application>Microsoft Office PowerPoint</Application>
  <PresentationFormat>화면 슬라이드 쇼(4:3)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sample</vt:lpstr>
      <vt:lpstr>Image</vt:lpstr>
      <vt:lpstr>Wii Remote</vt:lpstr>
      <vt:lpstr>Wii Remote</vt:lpstr>
      <vt:lpstr>Wii Remote</vt:lpstr>
      <vt:lpstr>Wii Remote</vt:lpstr>
      <vt:lpstr>Wii Remote</vt:lpstr>
      <vt:lpstr>Wii Remote</vt:lpstr>
      <vt:lpstr>Wii Remote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RFID 활용 사례</dc:title>
  <dc:creator>Microsoft Corporation</dc:creator>
  <cp:lastModifiedBy>pyw</cp:lastModifiedBy>
  <cp:revision>113</cp:revision>
  <dcterms:created xsi:type="dcterms:W3CDTF">2006-10-05T04:04:58Z</dcterms:created>
  <dcterms:modified xsi:type="dcterms:W3CDTF">2009-10-12T05:44:49Z</dcterms:modified>
</cp:coreProperties>
</file>