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1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3" autoAdjust="0"/>
    <p:restoredTop sz="94660"/>
  </p:normalViewPr>
  <p:slideViewPr>
    <p:cSldViewPr>
      <p:cViewPr>
        <p:scale>
          <a:sx n="75" d="100"/>
          <a:sy n="75" d="100"/>
        </p:scale>
        <p:origin x="-39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1797-B9BD-4919-8CE7-2EED66C606B5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969-B7FD-4876-96FB-492B4A9F2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1797-B9BD-4919-8CE7-2EED66C606B5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969-B7FD-4876-96FB-492B4A9F2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1797-B9BD-4919-8CE7-2EED66C606B5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969-B7FD-4876-96FB-492B4A9F2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1797-B9BD-4919-8CE7-2EED66C606B5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969-B7FD-4876-96FB-492B4A9F2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1797-B9BD-4919-8CE7-2EED66C606B5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969-B7FD-4876-96FB-492B4A9F2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1797-B9BD-4919-8CE7-2EED66C606B5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969-B7FD-4876-96FB-492B4A9F2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1797-B9BD-4919-8CE7-2EED66C606B5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969-B7FD-4876-96FB-492B4A9F2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1797-B9BD-4919-8CE7-2EED66C606B5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969-B7FD-4876-96FB-492B4A9F2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1797-B9BD-4919-8CE7-2EED66C606B5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969-B7FD-4876-96FB-492B4A9F2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1797-B9BD-4919-8CE7-2EED66C606B5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969-B7FD-4876-96FB-492B4A9F2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1797-B9BD-4919-8CE7-2EED66C606B5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5969-B7FD-4876-96FB-492B4A9F2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0">
              <a:schemeClr val="tx1">
                <a:lumMod val="85000"/>
                <a:lumOff val="15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11797-B9BD-4919-8CE7-2EED66C606B5}" type="datetimeFigureOut">
              <a:rPr lang="ko-KR" altLang="en-US" smtClean="0"/>
              <a:pPr/>
              <a:t>2009-10-12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45969-B7FD-4876-96FB-492B4A9F2F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ckyubin\바탕 화면\디자인\2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pic>
        <p:nvPicPr>
          <p:cNvPr id="1026" name="Picture 2" descr="C:\Documents and Settings\ckyubin\바탕 화면\디자인\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87" y="1588"/>
            <a:ext cx="9142413" cy="6856412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-214346" y="2571744"/>
            <a:ext cx="9572692" cy="2000264"/>
          </a:xfrm>
          <a:prstGeom prst="rect">
            <a:avLst/>
          </a:prstGeom>
          <a:solidFill>
            <a:schemeClr val="tx1">
              <a:alpha val="75000"/>
            </a:schemeClr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doni MT Black" pitchFamily="18" charset="0"/>
              </a:rPr>
              <a:t>신기술 </a:t>
            </a:r>
            <a:r>
              <a:rPr lang="ko-KR" alt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doni MT Black" pitchFamily="18" charset="0"/>
              </a:rPr>
              <a:t>세미나</a:t>
            </a:r>
            <a:endParaRPr lang="ko-KR" alt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6" name="직각 삼각형 5"/>
          <p:cNvSpPr/>
          <p:nvPr/>
        </p:nvSpPr>
        <p:spPr>
          <a:xfrm rot="10800000">
            <a:off x="6572264" y="0"/>
            <a:ext cx="2786082" cy="2786058"/>
          </a:xfrm>
          <a:prstGeom prst="rtTriangle">
            <a:avLst/>
          </a:prstGeom>
          <a:gradFill>
            <a:gsLst>
              <a:gs pos="0">
                <a:srgbClr val="C00000">
                  <a:alpha val="35000"/>
                </a:srgbClr>
              </a:gs>
              <a:gs pos="100000">
                <a:srgbClr val="640000"/>
              </a:gs>
            </a:gsLst>
            <a:lin ang="162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10800000">
            <a:off x="6572264" y="0"/>
            <a:ext cx="2786082" cy="1714488"/>
          </a:xfrm>
          <a:prstGeom prst="rtTriangl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640000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각 삼각형 10"/>
          <p:cNvSpPr/>
          <p:nvPr/>
        </p:nvSpPr>
        <p:spPr>
          <a:xfrm rot="10800000" flipH="1" flipV="1">
            <a:off x="-212361" y="4357694"/>
            <a:ext cx="2569783" cy="2500306"/>
          </a:xfrm>
          <a:prstGeom prst="rtTriangle">
            <a:avLst/>
          </a:prstGeom>
          <a:gradFill>
            <a:gsLst>
              <a:gs pos="0">
                <a:srgbClr val="C00000">
                  <a:alpha val="35000"/>
                </a:srgbClr>
              </a:gs>
              <a:gs pos="100000">
                <a:srgbClr val="640000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각 삼각형 11"/>
          <p:cNvSpPr/>
          <p:nvPr/>
        </p:nvSpPr>
        <p:spPr>
          <a:xfrm rot="10800000" flipH="1" flipV="1">
            <a:off x="-214346" y="5143512"/>
            <a:ext cx="2643173" cy="1714488"/>
          </a:xfrm>
          <a:prstGeom prst="rtTriangl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640000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714744" y="4952068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doni MT Black" pitchFamily="18" charset="0"/>
              </a:rPr>
              <a:t>Multimedia Engineering</a:t>
            </a:r>
          </a:p>
          <a:p>
            <a:pPr algn="r"/>
            <a:r>
              <a:rPr lang="en-US" altLang="ko-KR" sz="3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doni MT Black" pitchFamily="18" charset="0"/>
              </a:rPr>
              <a:t>Baek</a:t>
            </a:r>
            <a:r>
              <a:rPr lang="en-US" altLang="ko-KR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doni MT Black" pitchFamily="18" charset="0"/>
              </a:rPr>
              <a:t>, </a:t>
            </a:r>
            <a:r>
              <a:rPr lang="en-US" altLang="ko-KR" sz="3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doni MT Black" pitchFamily="18" charset="0"/>
              </a:rPr>
              <a:t>Jong</a:t>
            </a:r>
            <a:r>
              <a:rPr lang="en-US" altLang="ko-KR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doni MT Black" pitchFamily="18" charset="0"/>
              </a:rPr>
              <a:t> Hyun</a:t>
            </a:r>
            <a:endParaRPr lang="ko-KR" alt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5" grpId="0" animBg="1"/>
      <p:bldP spid="11" grpId="0" animBg="1"/>
      <p:bldP spid="12" grpId="0" animBg="1"/>
      <p:bldP spid="1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Documents and Settings\ckyubin\바탕 화면\디자인\blac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11113"/>
            <a:ext cx="9155113" cy="6869113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0" y="2285992"/>
            <a:ext cx="9144000" cy="5715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3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14348" y="535054"/>
            <a:ext cx="1502334" cy="1107996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wrap="none" lIns="91440" tIns="45720" rIns="91440" bIns="45720" anchor="ctr" anchorCtr="0">
            <a:spAutoFit/>
          </a:bodyPr>
          <a:lstStyle/>
          <a:p>
            <a:pPr algn="ctr"/>
            <a:r>
              <a:rPr lang="en-US" altLang="ko-KR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opic</a:t>
            </a:r>
            <a:endParaRPr lang="en-US" altLang="ko-K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2" name="자유형 51"/>
          <p:cNvSpPr/>
          <p:nvPr/>
        </p:nvSpPr>
        <p:spPr>
          <a:xfrm>
            <a:off x="0" y="357166"/>
            <a:ext cx="9144000" cy="1357322"/>
          </a:xfrm>
          <a:custGeom>
            <a:avLst/>
            <a:gdLst>
              <a:gd name="connsiteX0" fmla="*/ 0 w 5907315"/>
              <a:gd name="connsiteY0" fmla="*/ 795867 h 994228"/>
              <a:gd name="connsiteX1" fmla="*/ 2365829 w 5907315"/>
              <a:gd name="connsiteY1" fmla="*/ 882952 h 994228"/>
              <a:gd name="connsiteX2" fmla="*/ 3120572 w 5907315"/>
              <a:gd name="connsiteY2" fmla="*/ 128209 h 994228"/>
              <a:gd name="connsiteX3" fmla="*/ 5907315 w 5907315"/>
              <a:gd name="connsiteY3" fmla="*/ 113695 h 994228"/>
              <a:gd name="connsiteX0" fmla="*/ 0 w 5713616"/>
              <a:gd name="connsiteY0" fmla="*/ 772060 h 970421"/>
              <a:gd name="connsiteX1" fmla="*/ 2365829 w 5713616"/>
              <a:gd name="connsiteY1" fmla="*/ 859145 h 970421"/>
              <a:gd name="connsiteX2" fmla="*/ 3120572 w 5713616"/>
              <a:gd name="connsiteY2" fmla="*/ 104402 h 970421"/>
              <a:gd name="connsiteX3" fmla="*/ 5713616 w 5713616"/>
              <a:gd name="connsiteY3" fmla="*/ 232732 h 97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3616" h="970421">
                <a:moveTo>
                  <a:pt x="0" y="772060"/>
                </a:moveTo>
                <a:cubicBezTo>
                  <a:pt x="922867" y="871240"/>
                  <a:pt x="1845734" y="970421"/>
                  <a:pt x="2365829" y="859145"/>
                </a:cubicBezTo>
                <a:cubicBezTo>
                  <a:pt x="2885924" y="747869"/>
                  <a:pt x="2562608" y="208804"/>
                  <a:pt x="3120572" y="104402"/>
                </a:cubicBezTo>
                <a:cubicBezTo>
                  <a:pt x="3678536" y="0"/>
                  <a:pt x="4615368" y="175884"/>
                  <a:pt x="5713616" y="232732"/>
                </a:cubicBezTo>
              </a:path>
            </a:pathLst>
          </a:custGeom>
          <a:solidFill>
            <a:schemeClr val="tx1">
              <a:alpha val="0"/>
            </a:schemeClr>
          </a:solidFill>
          <a:ln w="34925">
            <a:gradFill>
              <a:gsLst>
                <a:gs pos="0">
                  <a:schemeClr val="bg1"/>
                </a:gs>
                <a:gs pos="20000">
                  <a:schemeClr val="tx1"/>
                </a:gs>
                <a:gs pos="80000">
                  <a:schemeClr val="tx1"/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자유형 54"/>
          <p:cNvSpPr/>
          <p:nvPr/>
        </p:nvSpPr>
        <p:spPr>
          <a:xfrm>
            <a:off x="0" y="428604"/>
            <a:ext cx="9144000" cy="1357322"/>
          </a:xfrm>
          <a:custGeom>
            <a:avLst/>
            <a:gdLst>
              <a:gd name="connsiteX0" fmla="*/ 0 w 5907315"/>
              <a:gd name="connsiteY0" fmla="*/ 795867 h 994228"/>
              <a:gd name="connsiteX1" fmla="*/ 2365829 w 5907315"/>
              <a:gd name="connsiteY1" fmla="*/ 882952 h 994228"/>
              <a:gd name="connsiteX2" fmla="*/ 3120572 w 5907315"/>
              <a:gd name="connsiteY2" fmla="*/ 128209 h 994228"/>
              <a:gd name="connsiteX3" fmla="*/ 5907315 w 5907315"/>
              <a:gd name="connsiteY3" fmla="*/ 113695 h 994228"/>
              <a:gd name="connsiteX0" fmla="*/ 0 w 5713616"/>
              <a:gd name="connsiteY0" fmla="*/ 772060 h 970421"/>
              <a:gd name="connsiteX1" fmla="*/ 2365829 w 5713616"/>
              <a:gd name="connsiteY1" fmla="*/ 859145 h 970421"/>
              <a:gd name="connsiteX2" fmla="*/ 3120572 w 5713616"/>
              <a:gd name="connsiteY2" fmla="*/ 104402 h 970421"/>
              <a:gd name="connsiteX3" fmla="*/ 5713616 w 5713616"/>
              <a:gd name="connsiteY3" fmla="*/ 232732 h 97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3616" h="970421">
                <a:moveTo>
                  <a:pt x="0" y="772060"/>
                </a:moveTo>
                <a:cubicBezTo>
                  <a:pt x="922867" y="871240"/>
                  <a:pt x="1845734" y="970421"/>
                  <a:pt x="2365829" y="859145"/>
                </a:cubicBezTo>
                <a:cubicBezTo>
                  <a:pt x="2885924" y="747869"/>
                  <a:pt x="2562608" y="208804"/>
                  <a:pt x="3120572" y="104402"/>
                </a:cubicBezTo>
                <a:cubicBezTo>
                  <a:pt x="3678536" y="0"/>
                  <a:pt x="4615368" y="175884"/>
                  <a:pt x="5713616" y="232732"/>
                </a:cubicBezTo>
              </a:path>
            </a:pathLst>
          </a:custGeom>
          <a:solidFill>
            <a:schemeClr val="tx1">
              <a:alpha val="0"/>
            </a:schemeClr>
          </a:solidFill>
          <a:ln w="34925">
            <a:gradFill>
              <a:gsLst>
                <a:gs pos="35000">
                  <a:schemeClr val="bg1"/>
                </a:gs>
                <a:gs pos="0">
                  <a:schemeClr val="tx1"/>
                </a:gs>
                <a:gs pos="94000">
                  <a:schemeClr val="tx1"/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자유형 55"/>
          <p:cNvSpPr/>
          <p:nvPr/>
        </p:nvSpPr>
        <p:spPr>
          <a:xfrm>
            <a:off x="0" y="500042"/>
            <a:ext cx="9144000" cy="1357322"/>
          </a:xfrm>
          <a:custGeom>
            <a:avLst/>
            <a:gdLst>
              <a:gd name="connsiteX0" fmla="*/ 0 w 5907315"/>
              <a:gd name="connsiteY0" fmla="*/ 795867 h 994228"/>
              <a:gd name="connsiteX1" fmla="*/ 2365829 w 5907315"/>
              <a:gd name="connsiteY1" fmla="*/ 882952 h 994228"/>
              <a:gd name="connsiteX2" fmla="*/ 3120572 w 5907315"/>
              <a:gd name="connsiteY2" fmla="*/ 128209 h 994228"/>
              <a:gd name="connsiteX3" fmla="*/ 5907315 w 5907315"/>
              <a:gd name="connsiteY3" fmla="*/ 113695 h 994228"/>
              <a:gd name="connsiteX0" fmla="*/ 0 w 5713616"/>
              <a:gd name="connsiteY0" fmla="*/ 772060 h 970421"/>
              <a:gd name="connsiteX1" fmla="*/ 2365829 w 5713616"/>
              <a:gd name="connsiteY1" fmla="*/ 859145 h 970421"/>
              <a:gd name="connsiteX2" fmla="*/ 3120572 w 5713616"/>
              <a:gd name="connsiteY2" fmla="*/ 104402 h 970421"/>
              <a:gd name="connsiteX3" fmla="*/ 5713616 w 5713616"/>
              <a:gd name="connsiteY3" fmla="*/ 232732 h 97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3616" h="970421">
                <a:moveTo>
                  <a:pt x="0" y="772060"/>
                </a:moveTo>
                <a:cubicBezTo>
                  <a:pt x="922867" y="871240"/>
                  <a:pt x="1845734" y="970421"/>
                  <a:pt x="2365829" y="859145"/>
                </a:cubicBezTo>
                <a:cubicBezTo>
                  <a:pt x="2885924" y="747869"/>
                  <a:pt x="2562608" y="208804"/>
                  <a:pt x="3120572" y="104402"/>
                </a:cubicBezTo>
                <a:cubicBezTo>
                  <a:pt x="3678536" y="0"/>
                  <a:pt x="4615368" y="175884"/>
                  <a:pt x="5713616" y="232732"/>
                </a:cubicBezTo>
              </a:path>
            </a:pathLst>
          </a:custGeom>
          <a:solidFill>
            <a:schemeClr val="tx1">
              <a:alpha val="0"/>
            </a:schemeClr>
          </a:solidFill>
          <a:ln w="34925">
            <a:gradFill>
              <a:gsLst>
                <a:gs pos="20000">
                  <a:schemeClr val="tx1"/>
                </a:gs>
                <a:gs pos="0">
                  <a:schemeClr val="bg1"/>
                </a:gs>
                <a:gs pos="86000">
                  <a:schemeClr val="bg1"/>
                </a:gs>
                <a:gs pos="100000">
                  <a:schemeClr val="tx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4" descr="C:\Documents and Settings\Administrator\바탕 화면\111\greengrass_baek1838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 bwMode="auto">
          <a:xfrm>
            <a:off x="285720" y="2429008"/>
            <a:ext cx="324212" cy="324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직사각형 10"/>
          <p:cNvSpPr/>
          <p:nvPr/>
        </p:nvSpPr>
        <p:spPr>
          <a:xfrm>
            <a:off x="714348" y="2357430"/>
            <a:ext cx="3014480" cy="40011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wrap="none" lIns="91440" tIns="45720" rIns="91440" bIns="45720" anchor="ctr" anchorCtr="0">
            <a:spAutoFit/>
          </a:bodyPr>
          <a:lstStyle/>
          <a:p>
            <a:r>
              <a:rPr lang="en-US" altLang="ko-K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IT Korea 5</a:t>
            </a:r>
            <a:r>
              <a:rPr lang="ko-KR" alt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대 미래 전략</a:t>
            </a:r>
            <a:endParaRPr lang="en-US" altLang="ko-KR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0" y="5715016"/>
          <a:ext cx="9144000" cy="94583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709376">
                <a:tc>
                  <a:txBody>
                    <a:bodyPr/>
                    <a:lstStyle/>
                    <a:p>
                      <a:pPr algn="ctr"/>
                      <a:endParaRPr lang="en-US" sz="12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36458"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굴림"/>
                        </a:rPr>
                        <a:t>Dong</a:t>
                      </a:r>
                      <a:r>
                        <a:rPr lang="en-US" sz="1200" b="1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굴림"/>
                        </a:rPr>
                        <a:t> </a:t>
                      </a:r>
                      <a:r>
                        <a:rPr lang="en-US" sz="1200" b="1" cap="none" spc="50" baseline="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굴림"/>
                        </a:rPr>
                        <a:t>Seo</a:t>
                      </a:r>
                      <a:r>
                        <a:rPr lang="en-US" sz="1200" b="1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굴림"/>
                        </a:rPr>
                        <a:t> University Multimedia Engineering </a:t>
                      </a:r>
                      <a:r>
                        <a:rPr lang="en-US" sz="1200" b="1" cap="none" spc="50" baseline="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굴림"/>
                        </a:rPr>
                        <a:t>Baek</a:t>
                      </a:r>
                      <a:r>
                        <a:rPr lang="en-US" sz="1200" b="1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굴림"/>
                        </a:rPr>
                        <a:t>,</a:t>
                      </a:r>
                      <a:r>
                        <a:rPr lang="ko-KR" altLang="en-US" sz="1200" b="1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굴림"/>
                        </a:rPr>
                        <a:t> </a:t>
                      </a:r>
                      <a:r>
                        <a:rPr lang="en-US" altLang="ko-KR" sz="1200" b="1" cap="none" spc="50" baseline="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굴림"/>
                        </a:rPr>
                        <a:t>Jong</a:t>
                      </a:r>
                      <a:r>
                        <a:rPr lang="en-US" altLang="ko-KR" sz="1200" b="1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굴림"/>
                        </a:rPr>
                        <a:t> Hyun</a:t>
                      </a:r>
                      <a:endParaRPr lang="en-US" sz="12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6" name="_x117619168" descr="EMB00000d5843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071810"/>
            <a:ext cx="5913437" cy="30448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Documents and Settings\ckyubin\바탕 화면\디자인\blac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11113"/>
            <a:ext cx="9155113" cy="6869113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0" y="2285992"/>
            <a:ext cx="9144000" cy="5715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3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14348" y="535054"/>
            <a:ext cx="1670650" cy="1107996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wrap="none" lIns="91440" tIns="45720" rIns="91440" bIns="45720" anchor="ctr" anchorCtr="0">
            <a:spAutoFit/>
          </a:bodyPr>
          <a:lstStyle/>
          <a:p>
            <a:pPr algn="ctr"/>
            <a:r>
              <a:rPr lang="en-US" altLang="ko-KR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r>
              <a:rPr lang="en-US" altLang="ko-KR" sz="3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etail</a:t>
            </a:r>
            <a:endParaRPr lang="en-US" altLang="ko-KR" sz="3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2" name="자유형 51"/>
          <p:cNvSpPr/>
          <p:nvPr/>
        </p:nvSpPr>
        <p:spPr>
          <a:xfrm>
            <a:off x="0" y="357166"/>
            <a:ext cx="9144000" cy="1357322"/>
          </a:xfrm>
          <a:custGeom>
            <a:avLst/>
            <a:gdLst>
              <a:gd name="connsiteX0" fmla="*/ 0 w 5907315"/>
              <a:gd name="connsiteY0" fmla="*/ 795867 h 994228"/>
              <a:gd name="connsiteX1" fmla="*/ 2365829 w 5907315"/>
              <a:gd name="connsiteY1" fmla="*/ 882952 h 994228"/>
              <a:gd name="connsiteX2" fmla="*/ 3120572 w 5907315"/>
              <a:gd name="connsiteY2" fmla="*/ 128209 h 994228"/>
              <a:gd name="connsiteX3" fmla="*/ 5907315 w 5907315"/>
              <a:gd name="connsiteY3" fmla="*/ 113695 h 994228"/>
              <a:gd name="connsiteX0" fmla="*/ 0 w 5713616"/>
              <a:gd name="connsiteY0" fmla="*/ 772060 h 970421"/>
              <a:gd name="connsiteX1" fmla="*/ 2365829 w 5713616"/>
              <a:gd name="connsiteY1" fmla="*/ 859145 h 970421"/>
              <a:gd name="connsiteX2" fmla="*/ 3120572 w 5713616"/>
              <a:gd name="connsiteY2" fmla="*/ 104402 h 970421"/>
              <a:gd name="connsiteX3" fmla="*/ 5713616 w 5713616"/>
              <a:gd name="connsiteY3" fmla="*/ 232732 h 97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3616" h="970421">
                <a:moveTo>
                  <a:pt x="0" y="772060"/>
                </a:moveTo>
                <a:cubicBezTo>
                  <a:pt x="922867" y="871240"/>
                  <a:pt x="1845734" y="970421"/>
                  <a:pt x="2365829" y="859145"/>
                </a:cubicBezTo>
                <a:cubicBezTo>
                  <a:pt x="2885924" y="747869"/>
                  <a:pt x="2562608" y="208804"/>
                  <a:pt x="3120572" y="104402"/>
                </a:cubicBezTo>
                <a:cubicBezTo>
                  <a:pt x="3678536" y="0"/>
                  <a:pt x="4615368" y="175884"/>
                  <a:pt x="5713616" y="232732"/>
                </a:cubicBezTo>
              </a:path>
            </a:pathLst>
          </a:custGeom>
          <a:solidFill>
            <a:schemeClr val="tx1">
              <a:alpha val="0"/>
            </a:schemeClr>
          </a:solidFill>
          <a:ln w="34925">
            <a:gradFill>
              <a:gsLst>
                <a:gs pos="0">
                  <a:schemeClr val="bg1"/>
                </a:gs>
                <a:gs pos="20000">
                  <a:schemeClr val="tx1"/>
                </a:gs>
                <a:gs pos="80000">
                  <a:schemeClr val="tx1"/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자유형 54"/>
          <p:cNvSpPr/>
          <p:nvPr/>
        </p:nvSpPr>
        <p:spPr>
          <a:xfrm>
            <a:off x="0" y="428604"/>
            <a:ext cx="9144000" cy="1357322"/>
          </a:xfrm>
          <a:custGeom>
            <a:avLst/>
            <a:gdLst>
              <a:gd name="connsiteX0" fmla="*/ 0 w 5907315"/>
              <a:gd name="connsiteY0" fmla="*/ 795867 h 994228"/>
              <a:gd name="connsiteX1" fmla="*/ 2365829 w 5907315"/>
              <a:gd name="connsiteY1" fmla="*/ 882952 h 994228"/>
              <a:gd name="connsiteX2" fmla="*/ 3120572 w 5907315"/>
              <a:gd name="connsiteY2" fmla="*/ 128209 h 994228"/>
              <a:gd name="connsiteX3" fmla="*/ 5907315 w 5907315"/>
              <a:gd name="connsiteY3" fmla="*/ 113695 h 994228"/>
              <a:gd name="connsiteX0" fmla="*/ 0 w 5713616"/>
              <a:gd name="connsiteY0" fmla="*/ 772060 h 970421"/>
              <a:gd name="connsiteX1" fmla="*/ 2365829 w 5713616"/>
              <a:gd name="connsiteY1" fmla="*/ 859145 h 970421"/>
              <a:gd name="connsiteX2" fmla="*/ 3120572 w 5713616"/>
              <a:gd name="connsiteY2" fmla="*/ 104402 h 970421"/>
              <a:gd name="connsiteX3" fmla="*/ 5713616 w 5713616"/>
              <a:gd name="connsiteY3" fmla="*/ 232732 h 97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3616" h="970421">
                <a:moveTo>
                  <a:pt x="0" y="772060"/>
                </a:moveTo>
                <a:cubicBezTo>
                  <a:pt x="922867" y="871240"/>
                  <a:pt x="1845734" y="970421"/>
                  <a:pt x="2365829" y="859145"/>
                </a:cubicBezTo>
                <a:cubicBezTo>
                  <a:pt x="2885924" y="747869"/>
                  <a:pt x="2562608" y="208804"/>
                  <a:pt x="3120572" y="104402"/>
                </a:cubicBezTo>
                <a:cubicBezTo>
                  <a:pt x="3678536" y="0"/>
                  <a:pt x="4615368" y="175884"/>
                  <a:pt x="5713616" y="232732"/>
                </a:cubicBezTo>
              </a:path>
            </a:pathLst>
          </a:custGeom>
          <a:solidFill>
            <a:schemeClr val="tx1">
              <a:alpha val="0"/>
            </a:schemeClr>
          </a:solidFill>
          <a:ln w="34925">
            <a:gradFill>
              <a:gsLst>
                <a:gs pos="35000">
                  <a:schemeClr val="bg1"/>
                </a:gs>
                <a:gs pos="0">
                  <a:schemeClr val="tx1"/>
                </a:gs>
                <a:gs pos="94000">
                  <a:schemeClr val="tx1"/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자유형 55"/>
          <p:cNvSpPr/>
          <p:nvPr/>
        </p:nvSpPr>
        <p:spPr>
          <a:xfrm>
            <a:off x="0" y="500042"/>
            <a:ext cx="9144000" cy="1357322"/>
          </a:xfrm>
          <a:custGeom>
            <a:avLst/>
            <a:gdLst>
              <a:gd name="connsiteX0" fmla="*/ 0 w 5907315"/>
              <a:gd name="connsiteY0" fmla="*/ 795867 h 994228"/>
              <a:gd name="connsiteX1" fmla="*/ 2365829 w 5907315"/>
              <a:gd name="connsiteY1" fmla="*/ 882952 h 994228"/>
              <a:gd name="connsiteX2" fmla="*/ 3120572 w 5907315"/>
              <a:gd name="connsiteY2" fmla="*/ 128209 h 994228"/>
              <a:gd name="connsiteX3" fmla="*/ 5907315 w 5907315"/>
              <a:gd name="connsiteY3" fmla="*/ 113695 h 994228"/>
              <a:gd name="connsiteX0" fmla="*/ 0 w 5713616"/>
              <a:gd name="connsiteY0" fmla="*/ 772060 h 970421"/>
              <a:gd name="connsiteX1" fmla="*/ 2365829 w 5713616"/>
              <a:gd name="connsiteY1" fmla="*/ 859145 h 970421"/>
              <a:gd name="connsiteX2" fmla="*/ 3120572 w 5713616"/>
              <a:gd name="connsiteY2" fmla="*/ 104402 h 970421"/>
              <a:gd name="connsiteX3" fmla="*/ 5713616 w 5713616"/>
              <a:gd name="connsiteY3" fmla="*/ 232732 h 97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3616" h="970421">
                <a:moveTo>
                  <a:pt x="0" y="772060"/>
                </a:moveTo>
                <a:cubicBezTo>
                  <a:pt x="922867" y="871240"/>
                  <a:pt x="1845734" y="970421"/>
                  <a:pt x="2365829" y="859145"/>
                </a:cubicBezTo>
                <a:cubicBezTo>
                  <a:pt x="2885924" y="747869"/>
                  <a:pt x="2562608" y="208804"/>
                  <a:pt x="3120572" y="104402"/>
                </a:cubicBezTo>
                <a:cubicBezTo>
                  <a:pt x="3678536" y="0"/>
                  <a:pt x="4615368" y="175884"/>
                  <a:pt x="5713616" y="232732"/>
                </a:cubicBezTo>
              </a:path>
            </a:pathLst>
          </a:custGeom>
          <a:solidFill>
            <a:schemeClr val="tx1">
              <a:alpha val="0"/>
            </a:schemeClr>
          </a:solidFill>
          <a:ln w="34925">
            <a:gradFill>
              <a:gsLst>
                <a:gs pos="20000">
                  <a:schemeClr val="tx1"/>
                </a:gs>
                <a:gs pos="0">
                  <a:schemeClr val="bg1"/>
                </a:gs>
                <a:gs pos="86000">
                  <a:schemeClr val="bg1"/>
                </a:gs>
                <a:gs pos="100000">
                  <a:schemeClr val="tx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4" descr="C:\Documents and Settings\Administrator\바탕 화면\111\greengrass_baek1838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 bwMode="auto">
          <a:xfrm>
            <a:off x="285720" y="2429008"/>
            <a:ext cx="324212" cy="324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직사각형 10"/>
          <p:cNvSpPr/>
          <p:nvPr/>
        </p:nvSpPr>
        <p:spPr>
          <a:xfrm>
            <a:off x="714348" y="2357430"/>
            <a:ext cx="1968809" cy="40011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vert="horz" wrap="none" lIns="91440" tIns="45720" rIns="91440" bIns="45720" anchor="ctr" anchorCtr="0">
            <a:spAutoFit/>
          </a:bodyPr>
          <a:lstStyle/>
          <a:p>
            <a:r>
              <a:rPr lang="en-US" altLang="ko-K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</a:t>
            </a:r>
            <a:r>
              <a:rPr lang="ko-KR" alt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대 전략 이란</a:t>
            </a:r>
            <a:r>
              <a:rPr lang="en-US" altLang="ko-K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</a:t>
            </a:r>
            <a:endParaRPr lang="en-US" altLang="ko-KR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0" y="5715016"/>
          <a:ext cx="9144000" cy="94583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709376">
                <a:tc>
                  <a:txBody>
                    <a:bodyPr/>
                    <a:lstStyle/>
                    <a:p>
                      <a:pPr algn="ctr"/>
                      <a:endParaRPr lang="en-US" sz="12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36458"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굴림"/>
                        </a:rPr>
                        <a:t>Dong</a:t>
                      </a:r>
                      <a:r>
                        <a:rPr lang="en-US" sz="1200" b="1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굴림"/>
                        </a:rPr>
                        <a:t> </a:t>
                      </a:r>
                      <a:r>
                        <a:rPr lang="en-US" sz="1200" b="1" cap="none" spc="50" baseline="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굴림"/>
                        </a:rPr>
                        <a:t>Seo</a:t>
                      </a:r>
                      <a:r>
                        <a:rPr lang="en-US" sz="1200" b="1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굴림"/>
                        </a:rPr>
                        <a:t> University Multimedia Engineering </a:t>
                      </a:r>
                      <a:r>
                        <a:rPr lang="en-US" sz="1200" b="1" cap="none" spc="50" baseline="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굴림"/>
                        </a:rPr>
                        <a:t>Baek</a:t>
                      </a:r>
                      <a:r>
                        <a:rPr lang="en-US" sz="1200" b="1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굴림"/>
                        </a:rPr>
                        <a:t>,</a:t>
                      </a:r>
                      <a:r>
                        <a:rPr lang="ko-KR" altLang="en-US" sz="1200" b="1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굴림"/>
                        </a:rPr>
                        <a:t> </a:t>
                      </a:r>
                      <a:r>
                        <a:rPr lang="en-US" altLang="ko-KR" sz="1200" b="1" cap="none" spc="50" baseline="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굴림"/>
                        </a:rPr>
                        <a:t>Jong</a:t>
                      </a:r>
                      <a:r>
                        <a:rPr lang="en-US" altLang="ko-KR" sz="1200" b="1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굴림"/>
                        </a:rPr>
                        <a:t> Hyun</a:t>
                      </a:r>
                      <a:endParaRPr lang="en-US" sz="12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09" name="_x32257528" descr="EMB00000d5843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071810"/>
            <a:ext cx="5918200" cy="30686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kyubin\바탕 화면\디자인\1.pn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9142413" cy="6856412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타원 147"/>
          <p:cNvSpPr/>
          <p:nvPr/>
        </p:nvSpPr>
        <p:spPr>
          <a:xfrm>
            <a:off x="1500166" y="271181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타원 148"/>
          <p:cNvSpPr/>
          <p:nvPr/>
        </p:nvSpPr>
        <p:spPr>
          <a:xfrm>
            <a:off x="1500166" y="3283314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타원 149"/>
          <p:cNvSpPr/>
          <p:nvPr/>
        </p:nvSpPr>
        <p:spPr>
          <a:xfrm>
            <a:off x="1500166" y="3854818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타원 150"/>
          <p:cNvSpPr/>
          <p:nvPr/>
        </p:nvSpPr>
        <p:spPr>
          <a:xfrm>
            <a:off x="1500166" y="4426322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타원 151"/>
          <p:cNvSpPr/>
          <p:nvPr/>
        </p:nvSpPr>
        <p:spPr>
          <a:xfrm>
            <a:off x="2114898" y="271181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타원 152"/>
          <p:cNvSpPr/>
          <p:nvPr/>
        </p:nvSpPr>
        <p:spPr>
          <a:xfrm>
            <a:off x="2114898" y="3283314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타원 153"/>
          <p:cNvSpPr/>
          <p:nvPr/>
        </p:nvSpPr>
        <p:spPr>
          <a:xfrm>
            <a:off x="2114898" y="3854818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타원 154"/>
          <p:cNvSpPr/>
          <p:nvPr/>
        </p:nvSpPr>
        <p:spPr>
          <a:xfrm>
            <a:off x="2114898" y="4426322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타원 155"/>
          <p:cNvSpPr/>
          <p:nvPr/>
        </p:nvSpPr>
        <p:spPr>
          <a:xfrm>
            <a:off x="2729630" y="271181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타원 156"/>
          <p:cNvSpPr/>
          <p:nvPr/>
        </p:nvSpPr>
        <p:spPr>
          <a:xfrm>
            <a:off x="2729630" y="3283314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타원 157"/>
          <p:cNvSpPr/>
          <p:nvPr/>
        </p:nvSpPr>
        <p:spPr>
          <a:xfrm>
            <a:off x="2729630" y="3854818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타원 158"/>
          <p:cNvSpPr/>
          <p:nvPr/>
        </p:nvSpPr>
        <p:spPr>
          <a:xfrm>
            <a:off x="2729630" y="4426322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7" name="그룹 286"/>
          <p:cNvGrpSpPr/>
          <p:nvPr/>
        </p:nvGrpSpPr>
        <p:grpSpPr>
          <a:xfrm>
            <a:off x="3286116" y="4212008"/>
            <a:ext cx="4667276" cy="571504"/>
            <a:chOff x="4000496" y="3929066"/>
            <a:chExt cx="4667276" cy="57150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4" name="타원 223"/>
            <p:cNvSpPr/>
            <p:nvPr/>
          </p:nvSpPr>
          <p:spPr>
            <a:xfrm>
              <a:off x="4000496" y="3929066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타원 224"/>
            <p:cNvSpPr/>
            <p:nvPr/>
          </p:nvSpPr>
          <p:spPr>
            <a:xfrm>
              <a:off x="4000496" y="4143380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타원 225"/>
            <p:cNvSpPr/>
            <p:nvPr/>
          </p:nvSpPr>
          <p:spPr>
            <a:xfrm>
              <a:off x="4000496" y="435769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타원 227"/>
            <p:cNvSpPr/>
            <p:nvPr/>
          </p:nvSpPr>
          <p:spPr>
            <a:xfrm>
              <a:off x="4152896" y="4143380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타원 229"/>
            <p:cNvSpPr/>
            <p:nvPr/>
          </p:nvSpPr>
          <p:spPr>
            <a:xfrm>
              <a:off x="4305296" y="3929066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타원 230"/>
            <p:cNvSpPr/>
            <p:nvPr/>
          </p:nvSpPr>
          <p:spPr>
            <a:xfrm>
              <a:off x="4305296" y="4143380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타원 231"/>
            <p:cNvSpPr/>
            <p:nvPr/>
          </p:nvSpPr>
          <p:spPr>
            <a:xfrm>
              <a:off x="4305296" y="435769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타원 233"/>
            <p:cNvSpPr/>
            <p:nvPr/>
          </p:nvSpPr>
          <p:spPr>
            <a:xfrm>
              <a:off x="4662486" y="4143380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타원 234"/>
            <p:cNvSpPr/>
            <p:nvPr/>
          </p:nvSpPr>
          <p:spPr>
            <a:xfrm>
              <a:off x="4662486" y="435769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타원 235"/>
            <p:cNvSpPr/>
            <p:nvPr/>
          </p:nvSpPr>
          <p:spPr>
            <a:xfrm>
              <a:off x="4814886" y="3929066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타원 236"/>
            <p:cNvSpPr/>
            <p:nvPr/>
          </p:nvSpPr>
          <p:spPr>
            <a:xfrm>
              <a:off x="4814886" y="4143380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타원 239"/>
            <p:cNvSpPr/>
            <p:nvPr/>
          </p:nvSpPr>
          <p:spPr>
            <a:xfrm>
              <a:off x="4967286" y="4143380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타원 240"/>
            <p:cNvSpPr/>
            <p:nvPr/>
          </p:nvSpPr>
          <p:spPr>
            <a:xfrm>
              <a:off x="4967286" y="435769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타원 242"/>
            <p:cNvSpPr/>
            <p:nvPr/>
          </p:nvSpPr>
          <p:spPr>
            <a:xfrm>
              <a:off x="5305428" y="4143380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타원 243"/>
            <p:cNvSpPr/>
            <p:nvPr/>
          </p:nvSpPr>
          <p:spPr>
            <a:xfrm>
              <a:off x="5305428" y="435769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타원 245"/>
            <p:cNvSpPr/>
            <p:nvPr/>
          </p:nvSpPr>
          <p:spPr>
            <a:xfrm>
              <a:off x="5457828" y="4143380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타원 248"/>
            <p:cNvSpPr/>
            <p:nvPr/>
          </p:nvSpPr>
          <p:spPr>
            <a:xfrm>
              <a:off x="5610228" y="4143380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타원 249"/>
            <p:cNvSpPr/>
            <p:nvPr/>
          </p:nvSpPr>
          <p:spPr>
            <a:xfrm>
              <a:off x="5610228" y="435769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타원 250"/>
            <p:cNvSpPr/>
            <p:nvPr/>
          </p:nvSpPr>
          <p:spPr>
            <a:xfrm>
              <a:off x="5948370" y="3929066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타원 251"/>
            <p:cNvSpPr/>
            <p:nvPr/>
          </p:nvSpPr>
          <p:spPr>
            <a:xfrm>
              <a:off x="5948370" y="4143380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타원 252"/>
            <p:cNvSpPr/>
            <p:nvPr/>
          </p:nvSpPr>
          <p:spPr>
            <a:xfrm>
              <a:off x="5948370" y="435769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타원 254"/>
            <p:cNvSpPr/>
            <p:nvPr/>
          </p:nvSpPr>
          <p:spPr>
            <a:xfrm>
              <a:off x="6100770" y="4143380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타원 256"/>
            <p:cNvSpPr/>
            <p:nvPr/>
          </p:nvSpPr>
          <p:spPr>
            <a:xfrm>
              <a:off x="6253170" y="3929066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타원 258"/>
            <p:cNvSpPr/>
            <p:nvPr/>
          </p:nvSpPr>
          <p:spPr>
            <a:xfrm>
              <a:off x="6253170" y="435769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타원 259"/>
            <p:cNvSpPr/>
            <p:nvPr/>
          </p:nvSpPr>
          <p:spPr>
            <a:xfrm>
              <a:off x="6934212" y="3929066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4" name="타원 263"/>
            <p:cNvSpPr/>
            <p:nvPr/>
          </p:nvSpPr>
          <p:spPr>
            <a:xfrm>
              <a:off x="7086612" y="4143380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5" name="타원 264"/>
            <p:cNvSpPr/>
            <p:nvPr/>
          </p:nvSpPr>
          <p:spPr>
            <a:xfrm>
              <a:off x="7086612" y="435769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" name="타원 265"/>
            <p:cNvSpPr/>
            <p:nvPr/>
          </p:nvSpPr>
          <p:spPr>
            <a:xfrm>
              <a:off x="7239012" y="3929066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9" name="타원 268"/>
            <p:cNvSpPr/>
            <p:nvPr/>
          </p:nvSpPr>
          <p:spPr>
            <a:xfrm>
              <a:off x="7577154" y="3929066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0" name="타원 269"/>
            <p:cNvSpPr/>
            <p:nvPr/>
          </p:nvSpPr>
          <p:spPr>
            <a:xfrm>
              <a:off x="7577154" y="4143380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1" name="타원 270"/>
            <p:cNvSpPr/>
            <p:nvPr/>
          </p:nvSpPr>
          <p:spPr>
            <a:xfrm>
              <a:off x="7577154" y="435769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2" name="타원 271"/>
            <p:cNvSpPr/>
            <p:nvPr/>
          </p:nvSpPr>
          <p:spPr>
            <a:xfrm>
              <a:off x="7729554" y="3929066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4" name="타원 273"/>
            <p:cNvSpPr/>
            <p:nvPr/>
          </p:nvSpPr>
          <p:spPr>
            <a:xfrm>
              <a:off x="7729554" y="435769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5" name="타원 274"/>
            <p:cNvSpPr/>
            <p:nvPr/>
          </p:nvSpPr>
          <p:spPr>
            <a:xfrm>
              <a:off x="7881954" y="3929066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6" name="타원 275"/>
            <p:cNvSpPr/>
            <p:nvPr/>
          </p:nvSpPr>
          <p:spPr>
            <a:xfrm>
              <a:off x="7881954" y="4143380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7" name="타원 276"/>
            <p:cNvSpPr/>
            <p:nvPr/>
          </p:nvSpPr>
          <p:spPr>
            <a:xfrm>
              <a:off x="7881954" y="435769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8" name="타원 277"/>
            <p:cNvSpPr/>
            <p:nvPr/>
          </p:nvSpPr>
          <p:spPr>
            <a:xfrm>
              <a:off x="8220096" y="3929066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9" name="타원 278"/>
            <p:cNvSpPr/>
            <p:nvPr/>
          </p:nvSpPr>
          <p:spPr>
            <a:xfrm>
              <a:off x="8220096" y="4143380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0" name="타원 279"/>
            <p:cNvSpPr/>
            <p:nvPr/>
          </p:nvSpPr>
          <p:spPr>
            <a:xfrm>
              <a:off x="8220096" y="435769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타원 282"/>
            <p:cNvSpPr/>
            <p:nvPr/>
          </p:nvSpPr>
          <p:spPr>
            <a:xfrm>
              <a:off x="8372496" y="435769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타원 283"/>
            <p:cNvSpPr/>
            <p:nvPr/>
          </p:nvSpPr>
          <p:spPr>
            <a:xfrm>
              <a:off x="8524896" y="3929066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타원 284"/>
            <p:cNvSpPr/>
            <p:nvPr/>
          </p:nvSpPr>
          <p:spPr>
            <a:xfrm>
              <a:off x="8524896" y="4143380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타원 285"/>
            <p:cNvSpPr/>
            <p:nvPr/>
          </p:nvSpPr>
          <p:spPr>
            <a:xfrm>
              <a:off x="8524896" y="435769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  <p:bldP spid="157" grpId="0" animBg="1"/>
      <p:bldP spid="158" grpId="0" animBg="1"/>
      <p:bldP spid="15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39</Words>
  <Application>Microsoft Office PowerPoint</Application>
  <PresentationFormat>화면 슬라이드 쇼(4:3)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beans</dc:creator>
  <cp:lastModifiedBy>Baek JOng Hyun</cp:lastModifiedBy>
  <cp:revision>38</cp:revision>
  <dcterms:created xsi:type="dcterms:W3CDTF">2009-08-09T11:38:30Z</dcterms:created>
  <dcterms:modified xsi:type="dcterms:W3CDTF">2009-10-12T10:44:51Z</dcterms:modified>
</cp:coreProperties>
</file>