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밝은 스타일 2 - 강조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8FB837D-C827-4EFA-A057-4D05807E0F7C}" styleName="테마 스타일 1 - 강조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테마 스타일 2 - 강조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A107856-5554-42FB-B03E-39F5DBC370BA}" styleName="보통 스타일 4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8583-1356-45B3-B44D-AE9043CBC4D8}" type="datetimeFigureOut">
              <a:rPr lang="ko-KR" altLang="en-US" smtClean="0"/>
              <a:pPr/>
              <a:t>2009-10-11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2CC26-54C8-4B88-905F-3D6114DE0A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8583-1356-45B3-B44D-AE9043CBC4D8}" type="datetimeFigureOut">
              <a:rPr lang="ko-KR" altLang="en-US" smtClean="0"/>
              <a:pPr/>
              <a:t>2009-10-11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2CC26-54C8-4B88-905F-3D6114DE0A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8583-1356-45B3-B44D-AE9043CBC4D8}" type="datetimeFigureOut">
              <a:rPr lang="ko-KR" altLang="en-US" smtClean="0"/>
              <a:pPr/>
              <a:t>2009-10-11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2CC26-54C8-4B88-905F-3D6114DE0A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8583-1356-45B3-B44D-AE9043CBC4D8}" type="datetimeFigureOut">
              <a:rPr lang="ko-KR" altLang="en-US" smtClean="0"/>
              <a:pPr/>
              <a:t>2009-10-11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2CC26-54C8-4B88-905F-3D6114DE0A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8583-1356-45B3-B44D-AE9043CBC4D8}" type="datetimeFigureOut">
              <a:rPr lang="ko-KR" altLang="en-US" smtClean="0"/>
              <a:pPr/>
              <a:t>2009-10-11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2CC26-54C8-4B88-905F-3D6114DE0A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8583-1356-45B3-B44D-AE9043CBC4D8}" type="datetimeFigureOut">
              <a:rPr lang="ko-KR" altLang="en-US" smtClean="0"/>
              <a:pPr/>
              <a:t>2009-10-11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2CC26-54C8-4B88-905F-3D6114DE0A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8583-1356-45B3-B44D-AE9043CBC4D8}" type="datetimeFigureOut">
              <a:rPr lang="ko-KR" altLang="en-US" smtClean="0"/>
              <a:pPr/>
              <a:t>2009-10-11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2CC26-54C8-4B88-905F-3D6114DE0A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8583-1356-45B3-B44D-AE9043CBC4D8}" type="datetimeFigureOut">
              <a:rPr lang="ko-KR" altLang="en-US" smtClean="0"/>
              <a:pPr/>
              <a:t>2009-10-11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2CC26-54C8-4B88-905F-3D6114DE0A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8583-1356-45B3-B44D-AE9043CBC4D8}" type="datetimeFigureOut">
              <a:rPr lang="ko-KR" altLang="en-US" smtClean="0"/>
              <a:pPr/>
              <a:t>2009-10-11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2CC26-54C8-4B88-905F-3D6114DE0A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8583-1356-45B3-B44D-AE9043CBC4D8}" type="datetimeFigureOut">
              <a:rPr lang="ko-KR" altLang="en-US" smtClean="0"/>
              <a:pPr/>
              <a:t>2009-10-11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2CC26-54C8-4B88-905F-3D6114DE0A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8583-1356-45B3-B44D-AE9043CBC4D8}" type="datetimeFigureOut">
              <a:rPr lang="ko-KR" altLang="en-US" smtClean="0"/>
              <a:pPr/>
              <a:t>2009-10-11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2CC26-54C8-4B88-905F-3D6114DE0A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C8583-1356-45B3-B44D-AE9043CBC4D8}" type="datetimeFigureOut">
              <a:rPr lang="ko-KR" altLang="en-US" smtClean="0"/>
              <a:pPr/>
              <a:t>2009-10-11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2CC26-54C8-4B88-905F-3D6114DE0A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over-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1428736"/>
            <a:ext cx="7772400" cy="1470025"/>
          </a:xfrm>
        </p:spPr>
        <p:txBody>
          <a:bodyPr>
            <a:normAutofit/>
          </a:bodyPr>
          <a:lstStyle/>
          <a:p>
            <a:r>
              <a:rPr lang="ko-KR" altLang="en-US" sz="6600" dirty="0" smtClean="0">
                <a:latin typeface="HY목각파임B" pitchFamily="18" charset="-127"/>
                <a:ea typeface="HY목각파임B" pitchFamily="18" charset="-127"/>
              </a:rPr>
              <a:t>지구 온난화</a:t>
            </a:r>
            <a:endParaRPr lang="ko-KR" altLang="en-US" sz="6600" dirty="0"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ko-KR" altLang="en-US" dirty="0" smtClean="0">
                <a:solidFill>
                  <a:schemeClr val="tx1"/>
                </a:solidFill>
                <a:latin typeface="HY목각파임B" pitchFamily="18" charset="-127"/>
                <a:ea typeface="HY목각파임B" pitchFamily="18" charset="-127"/>
              </a:rPr>
              <a:t>전자과 </a:t>
            </a:r>
            <a:r>
              <a:rPr lang="en-US" altLang="ko-KR" dirty="0" smtClean="0">
                <a:solidFill>
                  <a:schemeClr val="tx1"/>
                </a:solidFill>
                <a:latin typeface="HY목각파임B" pitchFamily="18" charset="-127"/>
                <a:ea typeface="HY목각파임B" pitchFamily="18" charset="-127"/>
              </a:rPr>
              <a:t>20021245 </a:t>
            </a:r>
          </a:p>
          <a:p>
            <a:pPr algn="r"/>
            <a:r>
              <a:rPr lang="ko-KR" altLang="en-US" dirty="0" smtClean="0">
                <a:solidFill>
                  <a:schemeClr val="tx1"/>
                </a:solidFill>
                <a:latin typeface="HY목각파임B" pitchFamily="18" charset="-127"/>
                <a:ea typeface="HY목각파임B" pitchFamily="18" charset="-127"/>
              </a:rPr>
              <a:t>안정</a:t>
            </a:r>
            <a:r>
              <a:rPr lang="ko-KR" altLang="en-US" dirty="0">
                <a:solidFill>
                  <a:schemeClr val="tx1"/>
                </a:solidFill>
                <a:latin typeface="HY목각파임B" pitchFamily="18" charset="-127"/>
                <a:ea typeface="HY목각파임B" pitchFamily="18" charset="-127"/>
              </a:rPr>
              <a:t>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over-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dirty="0" smtClean="0"/>
              <a:t>발표할 구성</a:t>
            </a:r>
            <a:endParaRPr lang="ko-KR" altLang="en-US" dirty="0"/>
          </a:p>
        </p:txBody>
      </p: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지구온난화 와 원인</a:t>
            </a:r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pPr>
              <a:buNone/>
            </a:pPr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지구온난화를 왜 방지해야 하는가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?</a:t>
            </a:r>
          </a:p>
          <a:p>
            <a:endParaRPr lang="en-US" altLang="ko-KR" dirty="0"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지구온난화를 예방 할 수 있는 기술</a:t>
            </a:r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dirty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지구온난화의 피해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국내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해외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)</a:t>
            </a:r>
            <a:endParaRPr lang="en-US" altLang="ko-KR" dirty="0">
              <a:latin typeface="HY엽서M" pitchFamily="18" charset="-127"/>
              <a:ea typeface="HY엽서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over-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참고 자료들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…</a:t>
            </a:r>
            <a:endParaRPr lang="ko-KR" altLang="en-US" dirty="0">
              <a:latin typeface="HY엽서M" pitchFamily="18" charset="-127"/>
              <a:ea typeface="HY엽서M" pitchFamily="18" charset="-127"/>
            </a:endParaRPr>
          </a:p>
        </p:txBody>
      </p: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MBC HD.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자연재해 특선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다큐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지구온난화 자연의 경고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(09.07.15)</a:t>
            </a:r>
          </a:p>
          <a:p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dirty="0">
                <a:latin typeface="HY엽서M" pitchFamily="18" charset="-127"/>
                <a:ea typeface="HY엽서M" pitchFamily="18" charset="-127"/>
              </a:rPr>
              <a:t>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MBC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스페셜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–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가라 않는 지구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(09.04.26)</a:t>
            </a:r>
          </a:p>
          <a:p>
            <a:endParaRPr lang="en-US" altLang="ko-KR" dirty="0">
              <a:latin typeface="HY엽서M" pitchFamily="18" charset="-127"/>
              <a:ea typeface="HY엽서M" pitchFamily="18" charset="-127"/>
            </a:endParaRPr>
          </a:p>
          <a:p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지구 온난화에 대한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인터넷 검색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.</a:t>
            </a:r>
            <a:endParaRPr lang="en-US" altLang="ko-KR" dirty="0">
              <a:latin typeface="HY엽서M" pitchFamily="18" charset="-127"/>
              <a:ea typeface="HY엽서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over-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예정계획</a:t>
            </a:r>
            <a:endParaRPr lang="ko-KR" altLang="en-US" dirty="0">
              <a:latin typeface="HY엽서M" pitchFamily="18" charset="-127"/>
              <a:ea typeface="HY엽서M" pitchFamily="18" charset="-127"/>
            </a:endParaRPr>
          </a:p>
        </p:txBody>
      </p:sp>
      <p:graphicFrame>
        <p:nvGraphicFramePr>
          <p:cNvPr id="14" name="내용 개체 틀 13"/>
          <p:cNvGraphicFramePr>
            <a:graphicFrameLocks noGrp="1"/>
          </p:cNvGraphicFramePr>
          <p:nvPr>
            <p:ph idx="1"/>
          </p:nvPr>
        </p:nvGraphicFramePr>
        <p:xfrm>
          <a:off x="285720" y="1928802"/>
          <a:ext cx="8572560" cy="411959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32556"/>
                <a:gridCol w="581956"/>
                <a:gridCol w="642942"/>
                <a:gridCol w="642942"/>
                <a:gridCol w="571504"/>
                <a:gridCol w="571504"/>
                <a:gridCol w="571504"/>
                <a:gridCol w="571504"/>
                <a:gridCol w="571504"/>
                <a:gridCol w="571504"/>
                <a:gridCol w="714380"/>
                <a:gridCol w="714380"/>
                <a:gridCol w="714380"/>
              </a:tblGrid>
              <a:tr h="428628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수평선B" pitchFamily="18" charset="-127"/>
                          <a:ea typeface="HY수평선B" pitchFamily="18" charset="-127"/>
                        </a:rPr>
                        <a:t>1</a:t>
                      </a:r>
                      <a:r>
                        <a:rPr lang="ko-KR" altLang="en-US" dirty="0" smtClean="0">
                          <a:latin typeface="HY수평선B" pitchFamily="18" charset="-127"/>
                          <a:ea typeface="HY수평선B" pitchFamily="18" charset="-127"/>
                        </a:rPr>
                        <a:t>주</a:t>
                      </a:r>
                      <a:endParaRPr lang="ko-KR" altLang="en-US" dirty="0">
                        <a:latin typeface="HY수평선B" pitchFamily="18" charset="-127"/>
                        <a:ea typeface="HY수평선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수평선B" pitchFamily="18" charset="-127"/>
                          <a:ea typeface="HY수평선B" pitchFamily="18" charset="-127"/>
                        </a:rPr>
                        <a:t> 2</a:t>
                      </a:r>
                      <a:r>
                        <a:rPr lang="ko-KR" altLang="en-US" dirty="0" smtClean="0">
                          <a:latin typeface="HY수평선B" pitchFamily="18" charset="-127"/>
                          <a:ea typeface="HY수평선B" pitchFamily="18" charset="-127"/>
                        </a:rPr>
                        <a:t>주</a:t>
                      </a:r>
                      <a:endParaRPr lang="ko-KR" altLang="en-US" dirty="0">
                        <a:latin typeface="HY수평선B" pitchFamily="18" charset="-127"/>
                        <a:ea typeface="HY수평선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수평선B" pitchFamily="18" charset="-127"/>
                          <a:ea typeface="HY수평선B" pitchFamily="18" charset="-127"/>
                        </a:rPr>
                        <a:t>3</a:t>
                      </a:r>
                      <a:r>
                        <a:rPr lang="ko-KR" altLang="en-US" dirty="0" smtClean="0">
                          <a:latin typeface="HY수평선B" pitchFamily="18" charset="-127"/>
                          <a:ea typeface="HY수평선B" pitchFamily="18" charset="-127"/>
                        </a:rPr>
                        <a:t>주</a:t>
                      </a:r>
                      <a:endParaRPr lang="ko-KR" altLang="en-US" dirty="0">
                        <a:latin typeface="HY수평선B" pitchFamily="18" charset="-127"/>
                        <a:ea typeface="HY수평선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수평선B" pitchFamily="18" charset="-127"/>
                          <a:ea typeface="HY수평선B" pitchFamily="18" charset="-127"/>
                        </a:rPr>
                        <a:t>4</a:t>
                      </a:r>
                      <a:r>
                        <a:rPr lang="ko-KR" altLang="en-US" dirty="0" smtClean="0">
                          <a:latin typeface="HY수평선B" pitchFamily="18" charset="-127"/>
                          <a:ea typeface="HY수평선B" pitchFamily="18" charset="-127"/>
                        </a:rPr>
                        <a:t>주</a:t>
                      </a:r>
                      <a:endParaRPr lang="ko-KR" altLang="en-US" dirty="0">
                        <a:latin typeface="HY수평선B" pitchFamily="18" charset="-127"/>
                        <a:ea typeface="HY수평선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수평선B" pitchFamily="18" charset="-127"/>
                          <a:ea typeface="HY수평선B" pitchFamily="18" charset="-127"/>
                        </a:rPr>
                        <a:t>5</a:t>
                      </a:r>
                      <a:r>
                        <a:rPr lang="ko-KR" altLang="en-US" dirty="0" smtClean="0">
                          <a:latin typeface="HY수평선B" pitchFamily="18" charset="-127"/>
                          <a:ea typeface="HY수평선B" pitchFamily="18" charset="-127"/>
                        </a:rPr>
                        <a:t>주</a:t>
                      </a:r>
                      <a:endParaRPr lang="ko-KR" altLang="en-US" dirty="0">
                        <a:latin typeface="HY수평선B" pitchFamily="18" charset="-127"/>
                        <a:ea typeface="HY수평선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수평선B" pitchFamily="18" charset="-127"/>
                          <a:ea typeface="HY수평선B" pitchFamily="18" charset="-127"/>
                        </a:rPr>
                        <a:t>6</a:t>
                      </a:r>
                      <a:r>
                        <a:rPr lang="ko-KR" altLang="en-US" dirty="0" smtClean="0">
                          <a:latin typeface="HY수평선B" pitchFamily="18" charset="-127"/>
                          <a:ea typeface="HY수평선B" pitchFamily="18" charset="-127"/>
                        </a:rPr>
                        <a:t>주</a:t>
                      </a:r>
                      <a:endParaRPr lang="ko-KR" altLang="en-US" dirty="0">
                        <a:latin typeface="HY수평선B" pitchFamily="18" charset="-127"/>
                        <a:ea typeface="HY수평선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수평선B" pitchFamily="18" charset="-127"/>
                          <a:ea typeface="HY수평선B" pitchFamily="18" charset="-127"/>
                        </a:rPr>
                        <a:t>7</a:t>
                      </a:r>
                      <a:r>
                        <a:rPr lang="ko-KR" altLang="en-US" dirty="0" smtClean="0">
                          <a:latin typeface="HY수평선B" pitchFamily="18" charset="-127"/>
                          <a:ea typeface="HY수평선B" pitchFamily="18" charset="-127"/>
                        </a:rPr>
                        <a:t>주</a:t>
                      </a:r>
                      <a:endParaRPr lang="ko-KR" altLang="en-US" dirty="0">
                        <a:latin typeface="HY수평선B" pitchFamily="18" charset="-127"/>
                        <a:ea typeface="HY수평선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수평선B" pitchFamily="18" charset="-127"/>
                          <a:ea typeface="HY수평선B" pitchFamily="18" charset="-127"/>
                        </a:rPr>
                        <a:t>8</a:t>
                      </a:r>
                      <a:r>
                        <a:rPr lang="ko-KR" altLang="en-US" dirty="0" smtClean="0">
                          <a:latin typeface="HY수평선B" pitchFamily="18" charset="-127"/>
                          <a:ea typeface="HY수평선B" pitchFamily="18" charset="-127"/>
                        </a:rPr>
                        <a:t>주</a:t>
                      </a:r>
                      <a:endParaRPr lang="ko-KR" altLang="en-US" dirty="0">
                        <a:latin typeface="HY수평선B" pitchFamily="18" charset="-127"/>
                        <a:ea typeface="HY수평선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수평선B" pitchFamily="18" charset="-127"/>
                          <a:ea typeface="HY수평선B" pitchFamily="18" charset="-127"/>
                        </a:rPr>
                        <a:t>9</a:t>
                      </a:r>
                      <a:r>
                        <a:rPr lang="ko-KR" altLang="en-US" dirty="0" smtClean="0">
                          <a:latin typeface="HY수평선B" pitchFamily="18" charset="-127"/>
                          <a:ea typeface="HY수평선B" pitchFamily="18" charset="-127"/>
                        </a:rPr>
                        <a:t>주</a:t>
                      </a:r>
                      <a:endParaRPr lang="ko-KR" altLang="en-US" dirty="0">
                        <a:latin typeface="HY수평선B" pitchFamily="18" charset="-127"/>
                        <a:ea typeface="HY수평선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수평선B" pitchFamily="18" charset="-127"/>
                          <a:ea typeface="HY수평선B" pitchFamily="18" charset="-127"/>
                        </a:rPr>
                        <a:t>10</a:t>
                      </a:r>
                      <a:r>
                        <a:rPr lang="ko-KR" altLang="en-US" dirty="0" smtClean="0">
                          <a:latin typeface="HY수평선B" pitchFamily="18" charset="-127"/>
                          <a:ea typeface="HY수평선B" pitchFamily="18" charset="-127"/>
                        </a:rPr>
                        <a:t>주</a:t>
                      </a:r>
                      <a:endParaRPr lang="ko-KR" altLang="en-US" dirty="0">
                        <a:latin typeface="HY수평선B" pitchFamily="18" charset="-127"/>
                        <a:ea typeface="HY수평선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수평선B" pitchFamily="18" charset="-127"/>
                          <a:ea typeface="HY수평선B" pitchFamily="18" charset="-127"/>
                        </a:rPr>
                        <a:t>11</a:t>
                      </a:r>
                      <a:r>
                        <a:rPr lang="ko-KR" altLang="en-US" dirty="0" smtClean="0">
                          <a:latin typeface="HY수평선B" pitchFamily="18" charset="-127"/>
                          <a:ea typeface="HY수평선B" pitchFamily="18" charset="-127"/>
                        </a:rPr>
                        <a:t>주</a:t>
                      </a:r>
                      <a:endParaRPr lang="ko-KR" altLang="en-US" dirty="0">
                        <a:latin typeface="HY수평선B" pitchFamily="18" charset="-127"/>
                        <a:ea typeface="HY수평선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수평선B" pitchFamily="18" charset="-127"/>
                          <a:ea typeface="HY수평선B" pitchFamily="18" charset="-127"/>
                        </a:rPr>
                        <a:t>12</a:t>
                      </a:r>
                      <a:r>
                        <a:rPr lang="ko-KR" altLang="en-US" dirty="0" smtClean="0">
                          <a:latin typeface="HY수평선B" pitchFamily="18" charset="-127"/>
                          <a:ea typeface="HY수평선B" pitchFamily="18" charset="-127"/>
                        </a:rPr>
                        <a:t>주</a:t>
                      </a:r>
                      <a:endParaRPr lang="ko-KR" altLang="en-US" dirty="0">
                        <a:latin typeface="HY수평선B" pitchFamily="18" charset="-127"/>
                        <a:ea typeface="HY수평선B" pitchFamily="18" charset="-127"/>
                      </a:endParaRPr>
                    </a:p>
                  </a:txBody>
                  <a:tcPr/>
                </a:tc>
              </a:tr>
              <a:tr h="738193">
                <a:tc>
                  <a:txBody>
                    <a:bodyPr/>
                    <a:lstStyle/>
                    <a:p>
                      <a:pPr latinLnBrk="1"/>
                      <a:endParaRPr lang="en-US" altLang="ko-KR" dirty="0" smtClean="0">
                        <a:latin typeface="HY수평선B" pitchFamily="18" charset="-127"/>
                        <a:ea typeface="HY수평선B" pitchFamily="18" charset="-127"/>
                      </a:endParaRPr>
                    </a:p>
                    <a:p>
                      <a:pPr latinLnBrk="1"/>
                      <a:r>
                        <a:rPr lang="ko-KR" altLang="en-US" dirty="0" smtClean="0">
                          <a:latin typeface="HY수평선B" pitchFamily="18" charset="-127"/>
                          <a:ea typeface="HY수평선B" pitchFamily="18" charset="-127"/>
                        </a:rPr>
                        <a:t> 주  제</a:t>
                      </a:r>
                      <a:endParaRPr lang="ko-KR" altLang="en-US" dirty="0">
                        <a:latin typeface="HY수평선B" pitchFamily="18" charset="-127"/>
                        <a:ea typeface="HY수평선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73819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수평선B" pitchFamily="18" charset="-127"/>
                          <a:ea typeface="HY수평선B" pitchFamily="18" charset="-127"/>
                        </a:rPr>
                        <a:t>   1</a:t>
                      </a:r>
                      <a:r>
                        <a:rPr lang="ko-KR" altLang="en-US" dirty="0" smtClean="0">
                          <a:latin typeface="HY수평선B" pitchFamily="18" charset="-127"/>
                          <a:ea typeface="HY수평선B" pitchFamily="18" charset="-127"/>
                        </a:rPr>
                        <a:t>차</a:t>
                      </a:r>
                      <a:endParaRPr lang="en-US" altLang="ko-KR" dirty="0" smtClean="0">
                        <a:latin typeface="HY수평선B" pitchFamily="18" charset="-127"/>
                        <a:ea typeface="HY수평선B" pitchFamily="18" charset="-127"/>
                      </a:endParaRPr>
                    </a:p>
                    <a:p>
                      <a:pPr latinLnBrk="1"/>
                      <a:r>
                        <a:rPr lang="ko-KR" altLang="en-US" dirty="0" err="1" smtClean="0">
                          <a:latin typeface="HY수평선B" pitchFamily="18" charset="-127"/>
                          <a:ea typeface="HY수평선B" pitchFamily="18" charset="-127"/>
                        </a:rPr>
                        <a:t>자료찾기</a:t>
                      </a:r>
                      <a:endParaRPr lang="ko-KR" altLang="en-US" dirty="0">
                        <a:latin typeface="HY수평선B" pitchFamily="18" charset="-127"/>
                        <a:ea typeface="HY수평선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738193">
                <a:tc>
                  <a:txBody>
                    <a:bodyPr/>
                    <a:lstStyle/>
                    <a:p>
                      <a:pPr latinLnBrk="1"/>
                      <a:endParaRPr lang="en-US" altLang="ko-KR" dirty="0" smtClean="0">
                        <a:latin typeface="HY수평선B" pitchFamily="18" charset="-127"/>
                        <a:ea typeface="HY수평선B" pitchFamily="18" charset="-127"/>
                      </a:endParaRPr>
                    </a:p>
                    <a:p>
                      <a:pPr latinLnBrk="1"/>
                      <a:r>
                        <a:rPr lang="ko-KR" altLang="en-US" dirty="0" smtClean="0">
                          <a:latin typeface="HY수평선B" pitchFamily="18" charset="-127"/>
                          <a:ea typeface="HY수평선B" pitchFamily="18" charset="-127"/>
                        </a:rPr>
                        <a:t>중간발표</a:t>
                      </a:r>
                      <a:endParaRPr lang="ko-KR" altLang="en-US" dirty="0">
                        <a:latin typeface="HY수평선B" pitchFamily="18" charset="-127"/>
                        <a:ea typeface="HY수평선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73819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수평선B" pitchFamily="18" charset="-127"/>
                          <a:ea typeface="HY수평선B" pitchFamily="18" charset="-127"/>
                        </a:rPr>
                        <a:t>   2</a:t>
                      </a:r>
                      <a:r>
                        <a:rPr lang="ko-KR" altLang="en-US" dirty="0" smtClean="0">
                          <a:latin typeface="HY수평선B" pitchFamily="18" charset="-127"/>
                          <a:ea typeface="HY수평선B" pitchFamily="18" charset="-127"/>
                        </a:rPr>
                        <a:t>차</a:t>
                      </a:r>
                      <a:endParaRPr lang="en-US" altLang="ko-KR" dirty="0" smtClean="0">
                        <a:latin typeface="HY수평선B" pitchFamily="18" charset="-127"/>
                        <a:ea typeface="HY수평선B" pitchFamily="18" charset="-127"/>
                      </a:endParaRPr>
                    </a:p>
                    <a:p>
                      <a:pPr latinLnBrk="1"/>
                      <a:r>
                        <a:rPr lang="ko-KR" altLang="en-US" dirty="0" err="1" smtClean="0">
                          <a:latin typeface="HY수평선B" pitchFamily="18" charset="-127"/>
                          <a:ea typeface="HY수평선B" pitchFamily="18" charset="-127"/>
                        </a:rPr>
                        <a:t>자료찾기</a:t>
                      </a:r>
                      <a:endParaRPr lang="ko-KR" altLang="en-US" dirty="0">
                        <a:latin typeface="HY수평선B" pitchFamily="18" charset="-127"/>
                        <a:ea typeface="HY수평선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738193">
                <a:tc>
                  <a:txBody>
                    <a:bodyPr/>
                    <a:lstStyle/>
                    <a:p>
                      <a:pPr latinLnBrk="1"/>
                      <a:endParaRPr lang="en-US" altLang="ko-KR" dirty="0" smtClean="0">
                        <a:latin typeface="HY수평선B" pitchFamily="18" charset="-127"/>
                        <a:ea typeface="HY수평선B" pitchFamily="18" charset="-127"/>
                      </a:endParaRPr>
                    </a:p>
                    <a:p>
                      <a:pPr latinLnBrk="1"/>
                      <a:r>
                        <a:rPr lang="ko-KR" altLang="en-US" dirty="0" smtClean="0">
                          <a:latin typeface="HY수평선B" pitchFamily="18" charset="-127"/>
                          <a:ea typeface="HY수평선B" pitchFamily="18" charset="-127"/>
                        </a:rPr>
                        <a:t> </a:t>
                      </a:r>
                      <a:r>
                        <a:rPr lang="ko-KR" altLang="en-US" dirty="0" err="1" smtClean="0">
                          <a:latin typeface="HY수평선B" pitchFamily="18" charset="-127"/>
                          <a:ea typeface="HY수평선B" pitchFamily="18" charset="-127"/>
                        </a:rPr>
                        <a:t>완</a:t>
                      </a:r>
                      <a:r>
                        <a:rPr lang="ko-KR" altLang="en-US" dirty="0" smtClean="0">
                          <a:latin typeface="HY수평선B" pitchFamily="18" charset="-127"/>
                          <a:ea typeface="HY수평선B" pitchFamily="18" charset="-127"/>
                        </a:rPr>
                        <a:t>  성</a:t>
                      </a:r>
                      <a:endParaRPr lang="ko-KR" altLang="en-US" dirty="0">
                        <a:latin typeface="HY수평선B" pitchFamily="18" charset="-127"/>
                        <a:ea typeface="HY수평선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오른쪽 화살표 14"/>
          <p:cNvSpPr/>
          <p:nvPr/>
        </p:nvSpPr>
        <p:spPr>
          <a:xfrm>
            <a:off x="1643042" y="4071942"/>
            <a:ext cx="4214842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오른쪽 화살표 15"/>
          <p:cNvSpPr/>
          <p:nvPr/>
        </p:nvSpPr>
        <p:spPr>
          <a:xfrm>
            <a:off x="1643042" y="2571744"/>
            <a:ext cx="85725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른쪽 화살표 16"/>
          <p:cNvSpPr/>
          <p:nvPr/>
        </p:nvSpPr>
        <p:spPr>
          <a:xfrm>
            <a:off x="1643042" y="3357562"/>
            <a:ext cx="371477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오른쪽 화살표 18"/>
          <p:cNvSpPr/>
          <p:nvPr/>
        </p:nvSpPr>
        <p:spPr>
          <a:xfrm>
            <a:off x="1643042" y="4786322"/>
            <a:ext cx="621510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오른쪽 화살표 19"/>
          <p:cNvSpPr/>
          <p:nvPr/>
        </p:nvSpPr>
        <p:spPr>
          <a:xfrm>
            <a:off x="1643042" y="5572140"/>
            <a:ext cx="7000924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105</Words>
  <Application>Microsoft Office PowerPoint</Application>
  <PresentationFormat>화면 슬라이드 쇼(4:3)</PresentationFormat>
  <Paragraphs>40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지구 온난화</vt:lpstr>
      <vt:lpstr>발표할 구성</vt:lpstr>
      <vt:lpstr>참고 자료들…</vt:lpstr>
      <vt:lpstr>예정계획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지구 온난화</dc:title>
  <dc:creator>apple2</dc:creator>
  <cp:lastModifiedBy>apple2</cp:lastModifiedBy>
  <cp:revision>10</cp:revision>
  <dcterms:created xsi:type="dcterms:W3CDTF">2009-10-04T23:59:37Z</dcterms:created>
  <dcterms:modified xsi:type="dcterms:W3CDTF">2009-10-11T13:02:23Z</dcterms:modified>
</cp:coreProperties>
</file>