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0" autoAdjust="0"/>
    <p:restoredTop sz="94660"/>
  </p:normalViewPr>
  <p:slideViewPr>
    <p:cSldViewPr>
      <p:cViewPr varScale="1">
        <p:scale>
          <a:sx n="72" d="100"/>
          <a:sy n="72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571745"/>
            <a:ext cx="7772400" cy="1000133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29490" cy="114300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72264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9340DA29-A4A3-426E-B973-B7713490E376}" type="datetimeFigureOut">
              <a:rPr lang="ko-KR" altLang="en-US" smtClean="0"/>
              <a:pPr/>
              <a:t>2009-09-21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28596" y="6356351"/>
            <a:ext cx="2214578" cy="365125"/>
          </a:xfrm>
        </p:spPr>
        <p:txBody>
          <a:bodyPr/>
          <a:lstStyle>
            <a:lvl1pPr algn="l"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38532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C1929A0E-1313-49E2-ADC5-85A7B58B463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85852" y="3643314"/>
            <a:ext cx="6500858" cy="1588"/>
          </a:xfrm>
          <a:prstGeom prst="line">
            <a:avLst/>
          </a:prstGeom>
          <a:noFill/>
          <a:ln w="38100" cap="rnd" cmpd="sng" algn="ctr">
            <a:solidFill>
              <a:schemeClr val="tx2">
                <a:shade val="75000"/>
              </a:scheme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115328" cy="45259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DA29-A4A3-426E-B973-B7713490E376}" type="datetimeFigureOut">
              <a:rPr lang="ko-KR" altLang="en-US" smtClean="0"/>
              <a:pPr/>
              <a:t>2009-09-21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A0E-1313-49E2-ADC5-85A7B58B46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72330" y="785795"/>
            <a:ext cx="928694" cy="549434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0034" y="1071546"/>
            <a:ext cx="6472254" cy="5143538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DA29-A4A3-426E-B973-B7713490E376}" type="datetimeFigureOut">
              <a:rPr lang="ko-KR" altLang="en-US" smtClean="0"/>
              <a:pPr/>
              <a:t>2009-09-21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A0E-1313-49E2-ADC5-85A7B58B46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/>
          <a:lstStyle>
            <a:lvl1pPr>
              <a:defRPr sz="40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DA29-A4A3-426E-B973-B7713490E376}" type="datetimeFigureOut">
              <a:rPr lang="ko-KR" altLang="en-US" smtClean="0"/>
              <a:pPr/>
              <a:t>2009-09-21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A0E-1313-49E2-ADC5-85A7B58B463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500034" y="1357298"/>
            <a:ext cx="6786610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86808" cy="857256"/>
          </a:xfrm>
        </p:spPr>
        <p:txBody>
          <a:bodyPr anchor="ctr"/>
          <a:lstStyle>
            <a:lvl1pPr algn="l">
              <a:defRPr sz="44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8215370" cy="121444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DA29-A4A3-426E-B973-B7713490E376}" type="datetimeFigureOut">
              <a:rPr lang="ko-KR" altLang="en-US" smtClean="0"/>
              <a:pPr/>
              <a:t>2009-09-21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A0E-1313-49E2-ADC5-85A7B58B463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13495" y="4714884"/>
            <a:ext cx="8201909" cy="29261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DA29-A4A3-426E-B973-B7713490E376}" type="datetimeFigureOut">
              <a:rPr lang="ko-KR" altLang="en-US" smtClean="0"/>
              <a:pPr/>
              <a:t>2009-09-21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A0E-1313-49E2-ADC5-85A7B58B46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535464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4040188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7860" y="535782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87860" y="1571612"/>
            <a:ext cx="4041775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DA29-A4A3-426E-B973-B7713490E376}" type="datetimeFigureOut">
              <a:rPr lang="ko-KR" altLang="en-US" smtClean="0"/>
              <a:pPr/>
              <a:t>2009-09-21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A0E-1313-49E2-ADC5-85A7B58B463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500034" y="6215082"/>
            <a:ext cx="8143932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DA29-A4A3-426E-B973-B7713490E376}" type="datetimeFigureOut">
              <a:rPr lang="ko-KR" altLang="en-US" smtClean="0"/>
              <a:pPr/>
              <a:t>2009-09-21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A0E-1313-49E2-ADC5-85A7B58B46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DA29-A4A3-426E-B973-B7713490E376}" type="datetimeFigureOut">
              <a:rPr lang="ko-KR" altLang="en-US" smtClean="0"/>
              <a:pPr/>
              <a:t>2009-09-21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A0E-1313-49E2-ADC5-85A7B58B46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357299"/>
            <a:ext cx="7572428" cy="3643339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643866" cy="64294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114" y="5072074"/>
            <a:ext cx="8151852" cy="1054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DA29-A4A3-426E-B973-B7713490E376}" type="datetimeFigureOut">
              <a:rPr lang="ko-KR" altLang="en-US" smtClean="0"/>
              <a:pPr/>
              <a:t>2009-09-21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A0E-1313-49E2-ADC5-85A7B58B463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500034" y="1214422"/>
            <a:ext cx="7572428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4500594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00298" y="5500702"/>
            <a:ext cx="5214974" cy="71438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DA29-A4A3-426E-B973-B7713490E376}" type="datetimeFigureOut">
              <a:rPr lang="ko-KR" altLang="en-US" smtClean="0"/>
              <a:pPr/>
              <a:t>2009-09-21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A0E-1313-49E2-ADC5-85A7B58B463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그림 개체 틀 11"/>
          <p:cNvSpPr>
            <a:spLocks noGrp="1"/>
          </p:cNvSpPr>
          <p:nvPr>
            <p:ph type="pic" sz="quarter" idx="1"/>
          </p:nvPr>
        </p:nvSpPr>
        <p:spPr>
          <a:xfrm>
            <a:off x="1785918" y="1000108"/>
            <a:ext cx="5857875" cy="442912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>
              <a:shade val="50000"/>
            </a:schemeClr>
          </a:solidFill>
          <a:ln w="76200">
            <a:solidFill>
              <a:schemeClr val="bg2">
                <a:tint val="60000"/>
              </a:schemeClr>
            </a:solidFill>
          </a:ln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829444" cy="85724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804" y="1500174"/>
            <a:ext cx="8229600" cy="462599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72264" y="635795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9340DA29-A4A3-426E-B973-B7713490E376}" type="datetimeFigureOut">
              <a:rPr lang="ko-KR" altLang="en-US" smtClean="0"/>
              <a:pPr/>
              <a:t>2009-09-21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1954" y="6356351"/>
            <a:ext cx="2681286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43372" y="6356351"/>
            <a:ext cx="1114404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C1929A0E-1313-49E2-ADC5-85A7B58B46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b="0" kern="1200"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  <a:tileRect/>
          </a:gradFill>
          <a:effectLst>
            <a:innerShdw blurRad="50800" dist="50800" dir="13500000">
              <a:srgbClr val="000000">
                <a:alpha val="80000"/>
              </a:srgbClr>
            </a:innerShdw>
          </a:effectLst>
          <a:latin typeface="+mj-ea"/>
          <a:ea typeface="+mj-ea"/>
          <a:cs typeface="HY견고딕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õ"/>
        <a:defRPr kumimoji="0" sz="3200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â"/>
        <a:defRPr kumimoji="0" sz="2800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 2"/>
        <a:buChar char="Ý"/>
        <a:defRPr kumimoji="0" sz="2400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 2"/>
        <a:buChar char="×"/>
        <a:defRPr kumimoji="0" sz="2200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 2"/>
        <a:buChar char="Ð"/>
        <a:defRPr kumimoji="0" sz="2000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514600" indent="-228600" algn="l" rtl="0" eaLnBrk="1" latinLnBrk="1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 2"/>
        <a:buChar char="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SzPct val="50000"/>
        <a:buFont typeface="Wingdings 2"/>
        <a:buChar char="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pple2\Downloads\&#51088;&#49548;&#49436;\c_c_%5bUCC&#45796;&#48148;&#45796;%5d%20LCD.mpg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pple2\Downloads\&#51088;&#49548;&#49436;\c_c_%5bUCC&#45796;&#48148;&#45796;%5d%20LED.m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033457"/>
          </a:xfrm>
        </p:spPr>
        <p:txBody>
          <a:bodyPr>
            <a:normAutofit/>
          </a:bodyPr>
          <a:lstStyle/>
          <a:p>
            <a:pPr algn="ctr"/>
            <a:r>
              <a:rPr lang="ko-KR" altLang="en-US" sz="5400" dirty="0" smtClean="0"/>
              <a:t>나의 소개서</a:t>
            </a:r>
            <a:endParaRPr lang="ko-KR" altLang="en-US" sz="5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572132" y="4286256"/>
            <a:ext cx="3128930" cy="1785926"/>
          </a:xfrm>
        </p:spPr>
        <p:txBody>
          <a:bodyPr>
            <a:normAutofit/>
          </a:bodyPr>
          <a:lstStyle/>
          <a:p>
            <a:pPr algn="just"/>
            <a:r>
              <a:rPr lang="ko-KR" altLang="en-US" dirty="0" smtClean="0"/>
              <a:t>학과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전자공학</a:t>
            </a:r>
            <a:endParaRPr lang="en-US" altLang="ko-KR" dirty="0" smtClean="0"/>
          </a:p>
          <a:p>
            <a:pPr algn="just"/>
            <a:r>
              <a:rPr lang="ko-KR" altLang="en-US" dirty="0" smtClean="0"/>
              <a:t>학번</a:t>
            </a:r>
            <a:r>
              <a:rPr lang="en-US" altLang="ko-KR" dirty="0" smtClean="0"/>
              <a:t>: 20021245</a:t>
            </a:r>
          </a:p>
          <a:p>
            <a:pPr algn="just"/>
            <a:r>
              <a:rPr lang="ko-KR" altLang="en-US" dirty="0" smtClean="0"/>
              <a:t>이름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안 정 민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전공 소개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 </a:t>
            </a:r>
            <a:r>
              <a:rPr lang="ko-KR" altLang="en-US" dirty="0" err="1" smtClean="0"/>
              <a:t>동서대</a:t>
            </a:r>
            <a:r>
              <a:rPr lang="ko-KR" altLang="en-US" dirty="0" smtClean="0"/>
              <a:t> 전자과 </a:t>
            </a:r>
            <a:r>
              <a:rPr lang="en-US" altLang="ko-KR" dirty="0" smtClean="0"/>
              <a:t>4</a:t>
            </a:r>
            <a:r>
              <a:rPr lang="ko-KR" altLang="en-US" dirty="0" smtClean="0"/>
              <a:t>학년 </a:t>
            </a:r>
            <a:r>
              <a:rPr lang="ko-KR" altLang="en-US" dirty="0" smtClean="0"/>
              <a:t>재</a:t>
            </a:r>
            <a:r>
              <a:rPr lang="ko-KR" altLang="en-US" dirty="0" smtClean="0"/>
              <a:t>학</a:t>
            </a:r>
            <a:r>
              <a:rPr lang="ko-KR" altLang="en-US" dirty="0" smtClean="0"/>
              <a:t> </a:t>
            </a:r>
            <a:r>
              <a:rPr lang="ko-KR" altLang="en-US" dirty="0" smtClean="0"/>
              <a:t>중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4</a:t>
            </a:r>
            <a:r>
              <a:rPr lang="ko-KR" altLang="en-US" dirty="0" smtClean="0"/>
              <a:t>가지 전공트랙분야</a:t>
            </a:r>
            <a:r>
              <a:rPr lang="en-US" altLang="ko-KR" dirty="0" smtClean="0"/>
              <a:t>(</a:t>
            </a:r>
            <a:r>
              <a:rPr lang="ko-KR" altLang="en-US" dirty="0" smtClean="0"/>
              <a:t>반도체 및 전자재료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신호처리 및 시스템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제어 및 전력전자공학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통신 및 초고주파공학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구분된 다양한 분야의 전공과목이 운영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프로젝트들</a:t>
            </a:r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ATMega128</a:t>
            </a:r>
            <a:r>
              <a:rPr lang="ko-KR" altLang="en-US" dirty="0" smtClean="0"/>
              <a:t>를 이용한 거리측정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357158" y="3786190"/>
            <a:ext cx="2000264" cy="928694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altLang="ko-KR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Atmeaga</a:t>
            </a:r>
            <a:endParaRPr lang="en-US" altLang="ko-K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128 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아래쪽 화살표 7"/>
          <p:cNvSpPr>
            <a:spLocks noChangeArrowheads="1"/>
          </p:cNvSpPr>
          <p:nvPr/>
        </p:nvSpPr>
        <p:spPr bwMode="auto">
          <a:xfrm>
            <a:off x="1071538" y="5000636"/>
            <a:ext cx="428625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위쪽 화살표 8"/>
          <p:cNvSpPr>
            <a:spLocks noChangeArrowheads="1"/>
          </p:cNvSpPr>
          <p:nvPr/>
        </p:nvSpPr>
        <p:spPr bwMode="auto">
          <a:xfrm>
            <a:off x="1071538" y="3357562"/>
            <a:ext cx="428625" cy="28575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왼쪽/오른쪽 화살표 9"/>
          <p:cNvSpPr>
            <a:spLocks noChangeArrowheads="1"/>
          </p:cNvSpPr>
          <p:nvPr/>
        </p:nvSpPr>
        <p:spPr bwMode="auto">
          <a:xfrm>
            <a:off x="2428860" y="4143380"/>
            <a:ext cx="500063" cy="285750"/>
          </a:xfrm>
          <a:prstGeom prst="left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타원 7"/>
          <p:cNvSpPr/>
          <p:nvPr/>
        </p:nvSpPr>
        <p:spPr bwMode="auto">
          <a:xfrm>
            <a:off x="3071802" y="2714620"/>
            <a:ext cx="1071570" cy="3214710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ko-KR" alt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초</a:t>
            </a:r>
            <a:endParaRPr lang="en-US" altLang="ko-KR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ko-KR" alt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음</a:t>
            </a:r>
            <a:endParaRPr lang="en-US" altLang="ko-KR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ko-KR" alt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파</a:t>
            </a:r>
            <a:endParaRPr lang="en-US" altLang="ko-KR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ko-KR" alt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센</a:t>
            </a:r>
            <a:endParaRPr lang="en-US" altLang="ko-KR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ko-KR" alt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서</a:t>
            </a:r>
            <a:endParaRPr lang="en-US" altLang="ko-KR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428596" y="5715016"/>
            <a:ext cx="1785950" cy="571504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ko-KR" altLang="en-US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음성칩</a:t>
            </a:r>
            <a:endParaRPr lang="ko-KR" altLang="en-US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500034" y="2500306"/>
            <a:ext cx="1643074" cy="571504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en-US" altLang="ko-KR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LCD</a:t>
            </a:r>
            <a:r>
              <a:rPr lang="ko-KR" alt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표현</a:t>
            </a:r>
          </a:p>
        </p:txBody>
      </p:sp>
      <p:sp>
        <p:nvSpPr>
          <p:cNvPr id="11" name="정육면체 10"/>
          <p:cNvSpPr/>
          <p:nvPr/>
        </p:nvSpPr>
        <p:spPr bwMode="auto">
          <a:xfrm>
            <a:off x="7143768" y="3429000"/>
            <a:ext cx="1071570" cy="1071570"/>
          </a:xfrm>
          <a:prstGeom prst="cub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ko-KR" altLang="en-US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물체</a:t>
            </a:r>
          </a:p>
        </p:txBody>
      </p:sp>
      <p:sp useBgFill="1">
        <p:nvSpPr>
          <p:cNvPr id="12" name="TextBox 11"/>
          <p:cNvSpPr txBox="1">
            <a:spLocks noChangeArrowheads="1"/>
          </p:cNvSpPr>
          <p:nvPr/>
        </p:nvSpPr>
        <p:spPr bwMode="auto">
          <a:xfrm rot="16200000">
            <a:off x="4942682" y="2701128"/>
            <a:ext cx="615950" cy="121443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ko-KR" sz="2800" dirty="0"/>
              <a:t>) ) ) ) ) </a:t>
            </a:r>
            <a:endParaRPr lang="ko-KR" altLang="en-US" sz="2800" dirty="0"/>
          </a:p>
        </p:txBody>
      </p:sp>
      <p:sp useBgFill="1">
        <p:nvSpPr>
          <p:cNvPr id="13" name="TextBox 12"/>
          <p:cNvSpPr txBox="1">
            <a:spLocks noChangeArrowheads="1"/>
          </p:cNvSpPr>
          <p:nvPr/>
        </p:nvSpPr>
        <p:spPr bwMode="auto">
          <a:xfrm rot="16200000">
            <a:off x="6121599" y="4165600"/>
            <a:ext cx="615553" cy="12858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ko-KR" sz="2800" dirty="0"/>
              <a:t>( ( ( ( ( </a:t>
            </a:r>
            <a:r>
              <a:rPr lang="en-US" altLang="ko-KR" sz="2800" dirty="0" smtClean="0"/>
              <a:t>  </a:t>
            </a:r>
            <a:endParaRPr lang="ko-KR" altLang="en-US" sz="2800" dirty="0"/>
          </a:p>
        </p:txBody>
      </p:sp>
      <p:pic>
        <p:nvPicPr>
          <p:cNvPr id="14" name="그림 3" descr="앞면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8072494" cy="430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15399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49 -0.00162 L -0.17952 -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프로젝트들</a:t>
            </a:r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RFID</a:t>
            </a:r>
            <a:r>
              <a:rPr lang="ko-KR" altLang="en-US" dirty="0" smtClean="0"/>
              <a:t>를 이용한 야구장 무임계산기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3116"/>
            <a:ext cx="7215208" cy="453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프로젝트들</a:t>
            </a:r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ATMega128</a:t>
            </a:r>
            <a:r>
              <a:rPr lang="ko-KR" altLang="en-US" dirty="0" smtClean="0"/>
              <a:t>를 이용한 전자시계</a:t>
            </a:r>
            <a:endParaRPr lang="ko-KR" altLang="en-US" dirty="0"/>
          </a:p>
        </p:txBody>
      </p:sp>
      <p:pic>
        <p:nvPicPr>
          <p:cNvPr id="4" name="그림 3" descr="DSC025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357430"/>
            <a:ext cx="5500726" cy="4125545"/>
          </a:xfrm>
          <a:prstGeom prst="rect">
            <a:avLst/>
          </a:prstGeom>
        </p:spPr>
      </p:pic>
      <p:pic>
        <p:nvPicPr>
          <p:cNvPr id="7" name="c_c_[UCC다바다] LCD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2976" y="2143116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프로젝트들</a:t>
            </a:r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ATMega128</a:t>
            </a:r>
            <a:r>
              <a:rPr lang="ko-KR" altLang="en-US" dirty="0" smtClean="0"/>
              <a:t>를 이용한 </a:t>
            </a:r>
            <a:r>
              <a:rPr lang="en-US" altLang="ko-KR" dirty="0" smtClean="0"/>
              <a:t>LED </a:t>
            </a:r>
            <a:r>
              <a:rPr lang="ko-KR" altLang="en-US" dirty="0" smtClean="0"/>
              <a:t>표현</a:t>
            </a:r>
            <a:endParaRPr lang="ko-KR" altLang="en-US" dirty="0"/>
          </a:p>
        </p:txBody>
      </p:sp>
      <p:pic>
        <p:nvPicPr>
          <p:cNvPr id="5" name="c_c_[UCC다바다] LED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2143116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하고 싶은 일들</a:t>
            </a:r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err="1" smtClean="0"/>
              <a:t>신재생</a:t>
            </a:r>
            <a:r>
              <a:rPr lang="ko-KR" altLang="en-US" dirty="0" smtClean="0"/>
              <a:t> 에너지와 관련된 일을 하고 싶습니다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● 	</a:t>
            </a:r>
            <a:r>
              <a:rPr lang="ko-KR" altLang="en-US" dirty="0" smtClean="0"/>
              <a:t>태양광 발전에 대한 일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● 	</a:t>
            </a:r>
            <a:r>
              <a:rPr lang="ko-KR" altLang="en-US" dirty="0" smtClean="0"/>
              <a:t>녹색성장 국가전략 정책 중 탈 석유</a:t>
            </a:r>
            <a:r>
              <a:rPr lang="en-US" altLang="ko-KR" dirty="0" smtClean="0"/>
              <a:t>/</a:t>
            </a:r>
            <a:r>
              <a:rPr lang="ko-KR" altLang="en-US" dirty="0" smtClean="0"/>
              <a:t>에</a:t>
            </a:r>
            <a:r>
              <a:rPr lang="en-US" altLang="ko-KR" dirty="0" smtClean="0"/>
              <a:t>	</a:t>
            </a:r>
            <a:r>
              <a:rPr lang="ko-KR" altLang="en-US" dirty="0" smtClean="0"/>
              <a:t>너지 자립 강화 분야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●  </a:t>
            </a:r>
            <a:r>
              <a:rPr lang="ko-KR" altLang="en-US" dirty="0" smtClean="0"/>
              <a:t>앞으로 성장 </a:t>
            </a:r>
            <a:r>
              <a:rPr lang="ko-KR" altLang="en-US" dirty="0" err="1" smtClean="0"/>
              <a:t>비젼이</a:t>
            </a:r>
            <a:r>
              <a:rPr lang="ko-KR" altLang="en-US" dirty="0" smtClean="0"/>
              <a:t> </a:t>
            </a:r>
            <a:r>
              <a:rPr lang="ko-KR" altLang="en-US" dirty="0" smtClean="0"/>
              <a:t>보임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발표를 마치며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프로젝트에 관한 자세한 내용은</a:t>
            </a:r>
            <a:r>
              <a:rPr lang="en-US" altLang="ko-KR" dirty="0" smtClean="0"/>
              <a:t> </a:t>
            </a:r>
            <a:r>
              <a:rPr lang="ko-KR" altLang="en-US" dirty="0" smtClean="0"/>
              <a:t>다음 </a:t>
            </a:r>
            <a:r>
              <a:rPr lang="ko-KR" altLang="en-US" dirty="0" err="1" smtClean="0"/>
              <a:t>블로거</a:t>
            </a:r>
            <a:r>
              <a:rPr lang="ko-KR" altLang="en-US" dirty="0" smtClean="0"/>
              <a:t> </a:t>
            </a:r>
            <a:r>
              <a:rPr lang="en-US" altLang="ko-KR" dirty="0" smtClean="0"/>
              <a:t>blog.daum.net/x2050 </a:t>
            </a:r>
            <a:r>
              <a:rPr lang="ko-KR" altLang="en-US" dirty="0" smtClean="0"/>
              <a:t>에 자료들이 상세히 올려져 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지금까지 </a:t>
            </a:r>
            <a:r>
              <a:rPr lang="ko-KR" altLang="en-US" dirty="0" err="1" smtClean="0"/>
              <a:t>수고하셧습니다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보자기">
  <a:themeElements>
    <a:clrScheme name="보자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보자기">
      <a:maj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HY견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보자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45000"/>
                <a:shade val="95000"/>
                <a:hueMod val="100000"/>
                <a:satMod val="100000"/>
              </a:schemeClr>
            </a:gs>
            <a:gs pos="5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5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2400000" algn="br">
              <a:srgbClr val="000000">
                <a:alpha val="70588"/>
              </a:srgbClr>
            </a:outerShdw>
          </a:effectLst>
        </a:effectStyle>
        <a:effectStyle>
          <a:effectLst>
            <a:outerShdw blurRad="63500" dist="50800" dir="2400000" sx="96000" sy="96000">
              <a:srgbClr val="000000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600000" rev="5100000"/>
            </a:lightRig>
          </a:scene3d>
          <a:sp3d prstMaterial="plastic">
            <a:bevelT w="38100" h="25400"/>
            <a:contourClr>
              <a:srgbClr val="FFFFFF">
                <a:alpha val="0"/>
              </a:srgbClr>
            </a:contourClr>
          </a:sp3d>
        </a:effectStyle>
        <a:effectStyle>
          <a:effectLst>
            <a:outerShdw blurRad="63500" dist="63500" dir="600000" sx="96000" sy="96000">
              <a:srgbClr val="0F0F0F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600000" rev="5100000"/>
            </a:lightRig>
          </a:scene3d>
          <a:sp3d prstMaterial="plastic">
            <a:bevelT w="114300" h="1143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45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47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Wrapper</Template>
  <TotalTime>145</TotalTime>
  <Words>134</Words>
  <Application>Microsoft Office PowerPoint</Application>
  <PresentationFormat>화면 슬라이드 쇼(4:3)</PresentationFormat>
  <Paragraphs>38</Paragraphs>
  <Slides>8</Slides>
  <Notes>0</Notes>
  <HiddenSlides>0</HiddenSlides>
  <MMClips>2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보자기</vt:lpstr>
      <vt:lpstr>나의 소개서</vt:lpstr>
      <vt:lpstr>전공 소개</vt:lpstr>
      <vt:lpstr>프로젝트들…</vt:lpstr>
      <vt:lpstr>프로젝트들…</vt:lpstr>
      <vt:lpstr>프로젝트들…</vt:lpstr>
      <vt:lpstr>프로젝트들…</vt:lpstr>
      <vt:lpstr>하고 싶은 일들…</vt:lpstr>
      <vt:lpstr>발표를 마치며</vt:lpstr>
    </vt:vector>
  </TitlesOfParts>
  <Company>XP SP3 FINAL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나의 소개소</dc:title>
  <dc:creator>snoopy</dc:creator>
  <cp:lastModifiedBy>apple2</cp:lastModifiedBy>
  <cp:revision>19</cp:revision>
  <dcterms:created xsi:type="dcterms:W3CDTF">2009-09-14T03:23:22Z</dcterms:created>
  <dcterms:modified xsi:type="dcterms:W3CDTF">2009-09-20T17:01:01Z</dcterms:modified>
</cp:coreProperties>
</file>