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7" r:id="rId8"/>
    <p:sldId id="268" r:id="rId9"/>
    <p:sldId id="269" r:id="rId10"/>
    <p:sldId id="270" r:id="rId11"/>
    <p:sldId id="262" r:id="rId12"/>
    <p:sldId id="271" r:id="rId13"/>
    <p:sldId id="272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0174B7-A9C3-4F70-AD20-5D98FD4AF2D7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45056ED-29CD-4EC1-94CF-C962077A5A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74B7-A9C3-4F70-AD20-5D98FD4AF2D7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56ED-29CD-4EC1-94CF-C962077A5A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74B7-A9C3-4F70-AD20-5D98FD4AF2D7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56ED-29CD-4EC1-94CF-C962077A5A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0174B7-A9C3-4F70-AD20-5D98FD4AF2D7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5056ED-29CD-4EC1-94CF-C962077A5A4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0174B7-A9C3-4F70-AD20-5D98FD4AF2D7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45056ED-29CD-4EC1-94CF-C962077A5A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74B7-A9C3-4F70-AD20-5D98FD4AF2D7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56ED-29CD-4EC1-94CF-C962077A5A4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74B7-A9C3-4F70-AD20-5D98FD4AF2D7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56ED-29CD-4EC1-94CF-C962077A5A4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0174B7-A9C3-4F70-AD20-5D98FD4AF2D7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5056ED-29CD-4EC1-94CF-C962077A5A4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74B7-A9C3-4F70-AD20-5D98FD4AF2D7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56ED-29CD-4EC1-94CF-C962077A5A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0174B7-A9C3-4F70-AD20-5D98FD4AF2D7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5056ED-29CD-4EC1-94CF-C962077A5A4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0174B7-A9C3-4F70-AD20-5D98FD4AF2D7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5056ED-29CD-4EC1-94CF-C962077A5A4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0174B7-A9C3-4F70-AD20-5D98FD4AF2D7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5056ED-29CD-4EC1-94CF-C962077A5A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43108" y="1285860"/>
            <a:ext cx="6172200" cy="1214446"/>
          </a:xfrm>
        </p:spPr>
        <p:txBody>
          <a:bodyPr>
            <a:noAutofit/>
          </a:bodyPr>
          <a:lstStyle/>
          <a:p>
            <a:pPr algn="ctr"/>
            <a:r>
              <a:rPr lang="ko-KR" altLang="en-US" sz="8000" dirty="0" smtClean="0"/>
              <a:t>지 구 온 난 화 </a:t>
            </a:r>
            <a:endParaRPr lang="ko-KR" altLang="en-US" sz="8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000760" y="5143512"/>
            <a:ext cx="2457440" cy="1231410"/>
          </a:xfrm>
        </p:spPr>
        <p:txBody>
          <a:bodyPr>
            <a:normAutofit/>
          </a:bodyPr>
          <a:lstStyle/>
          <a:p>
            <a:pPr algn="r"/>
            <a:r>
              <a:rPr lang="en-US" altLang="ko-KR" sz="3200" dirty="0" smtClean="0"/>
              <a:t>20011430</a:t>
            </a:r>
          </a:p>
          <a:p>
            <a:pPr algn="r"/>
            <a:r>
              <a:rPr lang="ko-KR" altLang="en-US" sz="3200" dirty="0" smtClean="0"/>
              <a:t>서수민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631844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지구온난화가 인간 생활에 미치는 영향</a:t>
            </a:r>
            <a:endParaRPr lang="ko-KR" altLang="en-US" sz="32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내용 개체 틀 4" descr="지구온난화2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3755451" cy="5000660"/>
          </a:xfrm>
        </p:spPr>
      </p:pic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786314" y="1600200"/>
            <a:ext cx="3141534" cy="4572000"/>
          </a:xfrm>
        </p:spPr>
        <p:txBody>
          <a:bodyPr>
            <a:normAutofit lnSpcReduction="10000"/>
          </a:bodyPr>
          <a:lstStyle/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기온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상승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홍수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피해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기아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피해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동식물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피해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사망률 증가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극지방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)</a:t>
            </a:r>
            <a:endParaRPr lang="ko-KR" altLang="en-US" sz="2800" dirty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지구온난화의 해결책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/>
            </a:r>
            <a:br>
              <a:rPr lang="ko-KR" altLang="en-US" sz="3200" dirty="0" smtClean="0">
                <a:latin typeface="HY동녘B" pitchFamily="18" charset="-127"/>
                <a:ea typeface="HY동녘B" pitchFamily="18" charset="-127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고효율 가전제품과 전구를 구입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냉난방 기구의 온도계를 조절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사용하지 않는 전기 플러그 뽑기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걷거나 자전거 타기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대중교통수단 활용 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대체 연료 사용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774720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채식</a:t>
            </a:r>
            <a:endParaRPr lang="ko-KR" altLang="en-US" sz="32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가장 효과적으로 지구온난화를 막을 수 있는 방법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가축들이 내뿜는 아산화 질소와 메탄을 줄임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가축들을 키우고 먹일 목초지를 만들기 위해 숲을 파괴하지 않아도 됨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가축 사료로 사용될 곡식을 아끼면 전세계 식량 부족이 해결됨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가축 사업에 쓰이는 막대한 양의 물을 아끼면 전세계 물 부족 해결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채식으로 지구온난화의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80%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를 막을 수 있음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543800" cy="701694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지구 온난화 영화</a:t>
            </a:r>
            <a:endParaRPr lang="ko-KR" altLang="en-US" sz="32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7" name="내용 개체 틀 6" descr="불편한 진실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30033" y="2362200"/>
            <a:ext cx="2711933" cy="3886200"/>
          </a:xfrm>
        </p:spPr>
      </p:pic>
      <p:pic>
        <p:nvPicPr>
          <p:cNvPr id="8" name="내용 개체 틀 7" descr="투모로우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45124" y="2362200"/>
            <a:ext cx="2711302" cy="3886200"/>
          </a:xfrm>
        </p:spPr>
      </p:pic>
      <p:sp>
        <p:nvSpPr>
          <p:cNvPr id="5" name="텍스트 개체 틀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불편한 진실 </a:t>
            </a:r>
            <a:endParaRPr lang="ko-KR" altLang="en-US" sz="28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투모로우</a:t>
            </a:r>
            <a:endParaRPr lang="ko-KR" altLang="en-US" sz="2800" dirty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목 차 </a:t>
            </a:r>
            <a:endParaRPr lang="ko-KR" altLang="en-US" sz="60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지구 온난화란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?</a:t>
            </a:r>
          </a:p>
          <a:p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지구온난화 원인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endParaRPr lang="ko-KR" altLang="en-US" sz="4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지구온난화의 실태와 경고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endParaRPr lang="ko-KR" altLang="en-US" sz="4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지구온난화의 해결책</a:t>
            </a:r>
            <a:endParaRPr lang="ko-KR" altLang="en-US" sz="4000" dirty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774720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지구 온난화란</a:t>
            </a:r>
            <a:r>
              <a:rPr lang="en-US" altLang="ko-KR" sz="36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?</a:t>
            </a:r>
            <a:r>
              <a:rPr lang="en-US" sz="36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 (global warming)</a:t>
            </a:r>
            <a:endParaRPr lang="ko-KR" altLang="en-US" sz="36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ea typeface="HY동녘B" pitchFamily="18" charset="-127"/>
              </a:rPr>
              <a:t>지구 표면의 평균온도가 상승하는 </a:t>
            </a:r>
            <a:r>
              <a:rPr lang="ko-KR" altLang="en-US" sz="2800" dirty="0" smtClean="0">
                <a:ea typeface="HY동녘B" pitchFamily="18" charset="-127"/>
              </a:rPr>
              <a:t>현상으로</a:t>
            </a:r>
            <a:r>
              <a:rPr lang="en-US" altLang="ko-KR" sz="2800" dirty="0" smtClean="0">
                <a:ea typeface="HY동녘B" pitchFamily="18" charset="-127"/>
              </a:rPr>
              <a:t> </a:t>
            </a:r>
            <a:r>
              <a:rPr lang="ko-KR" altLang="en-US" sz="2800" dirty="0" smtClean="0">
                <a:ea typeface="HY동녘B" pitchFamily="18" charset="-127"/>
              </a:rPr>
              <a:t>땅이나 물에 있는 생태계가 변화하거나 해수면이 올라가서 해안선이 달라지는 등 기온이 올라감에 따라 발생하는 </a:t>
            </a:r>
            <a:r>
              <a:rPr lang="ko-KR" altLang="en-US" sz="2800" dirty="0" smtClean="0">
                <a:ea typeface="HY동녘B" pitchFamily="18" charset="-127"/>
              </a:rPr>
              <a:t>문제</a:t>
            </a:r>
            <a:endParaRPr lang="ko-KR" altLang="en-US" sz="2800" dirty="0">
              <a:ea typeface="HY동녘B" pitchFamily="18" charset="-127"/>
            </a:endParaRPr>
          </a:p>
        </p:txBody>
      </p:sp>
      <p:pic>
        <p:nvPicPr>
          <p:cNvPr id="5" name="내용 개체 틀 4" descr="그래프1.bmp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429124" y="1357298"/>
            <a:ext cx="3657600" cy="2357454"/>
          </a:xfrm>
        </p:spPr>
      </p:pic>
      <p:pic>
        <p:nvPicPr>
          <p:cNvPr id="6" name="그림 5" descr="그래프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29066"/>
            <a:ext cx="3557578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703282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지구온난화 원인</a:t>
            </a:r>
            <a:endParaRPr lang="ko-KR" altLang="en-US" sz="36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50%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이산화탄소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20%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프레온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가스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16%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메탄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8%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오존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6%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기타 </a:t>
            </a:r>
            <a:endParaRPr lang="ko-KR" altLang="en-US" sz="2800" dirty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543800" cy="701694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지구온난화의 실태와 경고</a:t>
            </a:r>
            <a:endParaRPr lang="ko-KR" altLang="en-US" sz="3600" dirty="0">
              <a:solidFill>
                <a:schemeClr val="tx1"/>
              </a:solidFill>
              <a:latin typeface="HY동녘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지난 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100</a:t>
            </a: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년 동안 지구의 평균온도는 약 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0.5</a:t>
            </a: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。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C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우리 나라의 경우는 약 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0.7</a:t>
            </a: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。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C </a:t>
            </a: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증가</a:t>
            </a:r>
            <a:endParaRPr lang="en-US" altLang="ko-KR" sz="3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지구 전역에 걸쳐 강수량이 지역적으로는 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3%</a:t>
            </a: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에서 최고 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15%</a:t>
            </a: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까지 증가</a:t>
            </a:r>
            <a:endParaRPr lang="en-US" altLang="ko-KR" sz="3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재배 작물의 종류와 생산량이 크게 변할 것으로 예상</a:t>
            </a:r>
          </a:p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극지방의 빙하가 녹게 되어 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21</a:t>
            </a: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세기 말에는 해수면이 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30∼100㎝ </a:t>
            </a: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상승</a:t>
            </a:r>
            <a:endParaRPr lang="en-US" altLang="ko-KR" sz="3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전세계 육지의 약 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3% </a:t>
            </a: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정도가 침수되고 네덜란드는 해발 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5m </a:t>
            </a: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이하의 전 지역이 피해를 받게 되며 사모아 등 태평양의 조그만 </a:t>
            </a:r>
            <a:r>
              <a:rPr lang="ko-KR" altLang="en-US" sz="3000" dirty="0" err="1" smtClean="0">
                <a:latin typeface="HY동녘B" pitchFamily="18" charset="-127"/>
                <a:ea typeface="HY동녘B" pitchFamily="18" charset="-127"/>
              </a:rPr>
              <a:t>산호섬들은</a:t>
            </a: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 지구상에서 사라질 수도 있게 됨</a:t>
            </a:r>
          </a:p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"/>
          </p:nvPr>
        </p:nvSpPr>
        <p:spPr>
          <a:xfrm>
            <a:off x="457200" y="1357298"/>
            <a:ext cx="3657600" cy="928694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기온 상승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343400" y="1357298"/>
            <a:ext cx="3657600" cy="928694"/>
          </a:xfrm>
        </p:spPr>
        <p:txBody>
          <a:bodyPr/>
          <a:lstStyle/>
          <a:p>
            <a:pPr algn="ctr"/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해수면 상승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774720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제주도 해수면 상승</a:t>
            </a:r>
            <a:endParaRPr lang="ko-KR" altLang="en-US" sz="32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내용 개체 틀 4" descr="제주도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7" y="1500174"/>
            <a:ext cx="3214716" cy="4319601"/>
          </a:xfrm>
        </p:spPr>
      </p:pic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270248" y="1500174"/>
            <a:ext cx="3657600" cy="4672026"/>
          </a:xfrm>
        </p:spPr>
        <p:txBody>
          <a:bodyPr>
            <a:normAutofit fontScale="92500"/>
          </a:bodyPr>
          <a:lstStyle/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제주도 평균 해수면 상승폭이 전 지구 해수면 상승폭의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3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배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겨울철 기온이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1930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년대 평균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5.6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도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2000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년대 평균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7.2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도 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아열대성 굴 및 어류는 증가 반면 해조류 군락은 지속적으로 소멸함</a:t>
            </a:r>
            <a:endParaRPr lang="ko-KR" altLang="en-US" sz="2800" dirty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703282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홍수의 발생</a:t>
            </a:r>
            <a:endParaRPr lang="ko-KR" altLang="en-US" sz="32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2006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년에 지구온난화로 내린 비의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양이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1987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년 내린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비의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양보다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3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배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허리케인을 비롯한 지구상의 물난리가 잦아질 수 있다는 경고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endParaRPr lang="ko-KR" altLang="en-US" dirty="0"/>
          </a:p>
        </p:txBody>
      </p:sp>
      <p:pic>
        <p:nvPicPr>
          <p:cNvPr id="5" name="내용 개체 틀 4" descr="홍수 피햬.bmp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714876" y="1785926"/>
            <a:ext cx="3333754" cy="4010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774720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사막화</a:t>
            </a:r>
            <a:endParaRPr lang="ko-KR" altLang="en-US" sz="32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자연적인 기후 변동이나 인간의 간섭에 의해 기존의 사막이 확대되는 현상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아프리카 사하라 사막은 계속적인 가뭄으로 사막이 아프리카 남부로 점차 확대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지구 온난화의 영향으로 생긴 결과</a:t>
            </a:r>
            <a:endParaRPr lang="ko-KR" altLang="en-US" sz="28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내용 개체 틀 4" descr="사막.bmp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00562" y="2357430"/>
            <a:ext cx="3429000" cy="278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우리나라에 미치는 영향</a:t>
            </a:r>
            <a:endParaRPr lang="ko-KR" altLang="en-US" sz="32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sz="3600" dirty="0" err="1" smtClean="0">
                <a:latin typeface="HY동녘B" pitchFamily="18" charset="-127"/>
                <a:ea typeface="HY동녘B" pitchFamily="18" charset="-127"/>
              </a:rPr>
              <a:t>엘리뇨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현상으로 인한 수면상승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남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/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북극의 빙하가 녹아서 수면이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상승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생물의 변화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기온 상승으로 열대지방의 식물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동물이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많아짐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피부암 발생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지구온난화의 주범인 프레온가스가 오존층을 파괴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전 세계적으로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문제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농업용수 고갈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농업용수가 줄어들어 농사를 짓기 어려움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스모그 현상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dirty="0" smtClean="0"/>
              <a:t>     </a:t>
            </a:r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182</TotalTime>
  <Words>381</Words>
  <Application>Microsoft Office PowerPoint</Application>
  <PresentationFormat>화면 슬라이드 쇼(4:3)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오렌지</vt:lpstr>
      <vt:lpstr>지 구 온 난 화 </vt:lpstr>
      <vt:lpstr>목 차 </vt:lpstr>
      <vt:lpstr>지구 온난화란? (global warming)</vt:lpstr>
      <vt:lpstr>지구온난화 원인</vt:lpstr>
      <vt:lpstr>지구온난화의 실태와 경고</vt:lpstr>
      <vt:lpstr>제주도 해수면 상승</vt:lpstr>
      <vt:lpstr>홍수의 발생</vt:lpstr>
      <vt:lpstr>사막화</vt:lpstr>
      <vt:lpstr>우리나라에 미치는 영향</vt:lpstr>
      <vt:lpstr>지구온난화가 인간 생활에 미치는 영향</vt:lpstr>
      <vt:lpstr>지구온난화의 해결책 </vt:lpstr>
      <vt:lpstr>채식</vt:lpstr>
      <vt:lpstr>지구 온난화 영화</vt:lpstr>
    </vt:vector>
  </TitlesOfParts>
  <Company>Sniper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 구 온 난 화 </dc:title>
  <dc:creator>Sniper</dc:creator>
  <cp:lastModifiedBy>Sniper</cp:lastModifiedBy>
  <cp:revision>20</cp:revision>
  <dcterms:created xsi:type="dcterms:W3CDTF">2009-10-10T17:29:50Z</dcterms:created>
  <dcterms:modified xsi:type="dcterms:W3CDTF">2009-10-11T17:15:27Z</dcterms:modified>
</cp:coreProperties>
</file>