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14" autoAdjust="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99408-2D7B-4E30-8016-A9ADEA1CAE19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D40A7-81D0-435C-B456-A76B0B7401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D40A7-81D0-435C-B456-A76B0B74014B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BC12C0F-A98B-4B64-9ED9-D043E931CFFA}" type="datetimeFigureOut">
              <a:rPr lang="ko-KR" altLang="en-US" smtClean="0"/>
              <a:pPr/>
              <a:t>2009-10-04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B0A5CDC-6B42-4D44-9F52-703D532F707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28728" y="857232"/>
            <a:ext cx="7406640" cy="1928826"/>
          </a:xfrm>
        </p:spPr>
        <p:txBody>
          <a:bodyPr>
            <a:normAutofit/>
          </a:bodyPr>
          <a:lstStyle/>
          <a:p>
            <a:pPr algn="ctr"/>
            <a:r>
              <a:rPr lang="ko-KR" altLang="en-US" sz="9600" dirty="0" smtClean="0"/>
              <a:t>자 기 소 개 서 </a:t>
            </a:r>
            <a:endParaRPr lang="ko-KR" altLang="en-US" sz="9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072198" y="5072074"/>
            <a:ext cx="2567936" cy="86455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altLang="ko-KR" sz="3600" dirty="0" smtClean="0"/>
              <a:t>20011430</a:t>
            </a:r>
          </a:p>
          <a:p>
            <a:pPr algn="ctr"/>
            <a:r>
              <a:rPr lang="ko-KR" altLang="en-US" sz="3600" dirty="0" smtClean="0"/>
              <a:t>서수민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서수민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학력 사항</a:t>
            </a:r>
            <a:endParaRPr lang="en-US" altLang="ko-KR" dirty="0" smtClean="0"/>
          </a:p>
          <a:p>
            <a:r>
              <a:rPr lang="ko-KR" altLang="en-US" dirty="0" smtClean="0"/>
              <a:t>해외 경험</a:t>
            </a:r>
            <a:endParaRPr lang="en-US" altLang="ko-KR" dirty="0" smtClean="0"/>
          </a:p>
          <a:p>
            <a:r>
              <a:rPr lang="ko-KR" altLang="en-US" dirty="0" smtClean="0"/>
              <a:t>경력 사항</a:t>
            </a:r>
            <a:endParaRPr lang="en-US" altLang="ko-KR" dirty="0" smtClean="0"/>
          </a:p>
          <a:p>
            <a:r>
              <a:rPr lang="ko-KR" altLang="en-US" dirty="0" smtClean="0"/>
              <a:t>준비 사항</a:t>
            </a:r>
            <a:endParaRPr lang="en-US" altLang="ko-KR" dirty="0" smtClean="0"/>
          </a:p>
          <a:p>
            <a:r>
              <a:rPr lang="ko-KR" altLang="en-US" dirty="0" smtClean="0"/>
              <a:t>미래 계획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나란 어떤 사람인가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43504" y="2071678"/>
            <a:ext cx="3790184" cy="3429024"/>
          </a:xfrm>
        </p:spPr>
        <p:txBody>
          <a:bodyPr/>
          <a:lstStyle/>
          <a:p>
            <a:r>
              <a:rPr lang="ko-KR" altLang="en-US" sz="2400" dirty="0" smtClean="0"/>
              <a:t>이름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서수민</a:t>
            </a:r>
            <a:endParaRPr lang="en-US" altLang="ko-KR" sz="2400" dirty="0" smtClean="0"/>
          </a:p>
          <a:p>
            <a:r>
              <a:rPr lang="ko-KR" altLang="en-US" sz="2400" dirty="0" smtClean="0"/>
              <a:t>생년월일 </a:t>
            </a:r>
            <a:r>
              <a:rPr lang="en-US" altLang="ko-KR" sz="2400" dirty="0" smtClean="0"/>
              <a:t>: 1982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월 </a:t>
            </a:r>
            <a:r>
              <a:rPr lang="en-US" altLang="ko-KR" sz="2400" dirty="0" smtClean="0"/>
              <a:t>22</a:t>
            </a:r>
            <a:r>
              <a:rPr lang="ko-KR" altLang="en-US" sz="2400" dirty="0" smtClean="0"/>
              <a:t>일</a:t>
            </a:r>
            <a:endParaRPr lang="en-US" altLang="ko-KR" sz="2400" dirty="0" smtClean="0"/>
          </a:p>
          <a:p>
            <a:r>
              <a:rPr lang="ko-KR" altLang="en-US" sz="2400" dirty="0" smtClean="0"/>
              <a:t>성격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활발하고 적극적이나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게으름</a:t>
            </a:r>
            <a:endParaRPr lang="en-US" altLang="ko-KR" sz="2400" dirty="0" smtClean="0"/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1027" name="Picture 3" descr="J:\Photos\Picture\Sydney\Opera House\IMG_13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214554"/>
            <a:ext cx="3950208" cy="29626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학력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2001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부산 남일 고등학교 졸업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2001</a:t>
            </a:r>
            <a:r>
              <a:rPr lang="ko-KR" altLang="en-US" dirty="0" smtClean="0"/>
              <a:t>년 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 동서대학교 입학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mtClean="0"/>
              <a:t>2010</a:t>
            </a:r>
            <a:r>
              <a:rPr lang="ko-KR" altLang="en-US" smtClean="0"/>
              <a:t>년 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동서대학교 졸업 예정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2010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Queensland </a:t>
            </a:r>
            <a:r>
              <a:rPr lang="ko-KR" altLang="en-US" dirty="0" smtClean="0"/>
              <a:t>대학 입학 예정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해외경험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428736"/>
            <a:ext cx="7498080" cy="4695844"/>
          </a:xfrm>
        </p:spPr>
        <p:txBody>
          <a:bodyPr>
            <a:normAutofit fontScale="25000" lnSpcReduction="20000"/>
          </a:bodyPr>
          <a:lstStyle/>
          <a:p>
            <a:r>
              <a:rPr lang="en-US" altLang="ko-KR" sz="12800" dirty="0" smtClean="0"/>
              <a:t>2007</a:t>
            </a:r>
            <a:r>
              <a:rPr lang="ko-KR" altLang="en-US" sz="12800" dirty="0" smtClean="0"/>
              <a:t>년 </a:t>
            </a:r>
            <a:r>
              <a:rPr lang="en-US" altLang="ko-KR" sz="12800" dirty="0" smtClean="0"/>
              <a:t>9</a:t>
            </a:r>
            <a:r>
              <a:rPr lang="ko-KR" altLang="en-US" sz="12800" dirty="0" smtClean="0"/>
              <a:t>월 </a:t>
            </a:r>
            <a:r>
              <a:rPr lang="en-US" altLang="ko-KR" sz="12800" dirty="0" smtClean="0"/>
              <a:t>10</a:t>
            </a:r>
            <a:r>
              <a:rPr lang="ko-KR" altLang="en-US" sz="12800" dirty="0" smtClean="0"/>
              <a:t>일</a:t>
            </a:r>
            <a:r>
              <a:rPr lang="en-US" altLang="ko-KR" sz="12800" dirty="0" smtClean="0"/>
              <a:t> ~ 12</a:t>
            </a:r>
            <a:r>
              <a:rPr lang="ko-KR" altLang="en-US" sz="12800" dirty="0" smtClean="0"/>
              <a:t>월 </a:t>
            </a:r>
            <a:r>
              <a:rPr lang="en-US" altLang="ko-KR" sz="12800" dirty="0" smtClean="0"/>
              <a:t>7</a:t>
            </a:r>
            <a:r>
              <a:rPr lang="ko-KR" altLang="en-US" sz="12800" dirty="0" smtClean="0"/>
              <a:t>일 </a:t>
            </a:r>
            <a:endParaRPr lang="en-US" altLang="ko-KR" sz="12800" dirty="0" smtClean="0"/>
          </a:p>
          <a:p>
            <a:pPr>
              <a:buNone/>
            </a:pPr>
            <a:r>
              <a:rPr lang="ko-KR" altLang="en-US" sz="12800" dirty="0" smtClean="0"/>
              <a:t>   필리핀 일로일로 지역의 </a:t>
            </a:r>
            <a:endParaRPr lang="en-US" altLang="ko-KR" sz="12800" dirty="0" smtClean="0"/>
          </a:p>
          <a:p>
            <a:pPr>
              <a:buNone/>
            </a:pPr>
            <a:r>
              <a:rPr lang="en-US" altLang="ko-KR" sz="12800" dirty="0" smtClean="0"/>
              <a:t>   DREAM LANGUAGE CENTER </a:t>
            </a:r>
            <a:r>
              <a:rPr lang="ko-KR" altLang="en-US" sz="12800" dirty="0" smtClean="0"/>
              <a:t>수료</a:t>
            </a:r>
            <a:endParaRPr lang="en-US" altLang="ko-KR" sz="12800" dirty="0" smtClean="0"/>
          </a:p>
          <a:p>
            <a:pPr>
              <a:buNone/>
            </a:pPr>
            <a:endParaRPr lang="ko-KR" altLang="en-US" sz="12800" dirty="0" smtClean="0"/>
          </a:p>
          <a:p>
            <a:r>
              <a:rPr lang="en-US" altLang="ko-KR" sz="12800" dirty="0" smtClean="0"/>
              <a:t>2007</a:t>
            </a:r>
            <a:r>
              <a:rPr lang="ko-KR" altLang="en-US" sz="12800" dirty="0" smtClean="0"/>
              <a:t>년 </a:t>
            </a:r>
            <a:r>
              <a:rPr lang="en-US" altLang="ko-KR" sz="12800" dirty="0" smtClean="0"/>
              <a:t>12</a:t>
            </a:r>
            <a:r>
              <a:rPr lang="ko-KR" altLang="en-US" sz="12800" dirty="0" smtClean="0"/>
              <a:t>월 </a:t>
            </a:r>
            <a:r>
              <a:rPr lang="en-US" altLang="ko-KR" sz="12800" dirty="0" smtClean="0"/>
              <a:t>31</a:t>
            </a:r>
            <a:r>
              <a:rPr lang="ko-KR" altLang="en-US" sz="12800" dirty="0" smtClean="0"/>
              <a:t>일</a:t>
            </a:r>
            <a:r>
              <a:rPr lang="en-US" altLang="ko-KR" sz="12800" dirty="0" smtClean="0"/>
              <a:t> ~ 2008</a:t>
            </a:r>
            <a:r>
              <a:rPr lang="ko-KR" altLang="en-US" sz="12800" dirty="0" smtClean="0"/>
              <a:t>년 </a:t>
            </a:r>
            <a:r>
              <a:rPr lang="en-US" altLang="ko-KR" sz="12800" dirty="0" smtClean="0"/>
              <a:t>3</a:t>
            </a:r>
            <a:r>
              <a:rPr lang="ko-KR" altLang="en-US" sz="12800" dirty="0" smtClean="0"/>
              <a:t>월 </a:t>
            </a:r>
            <a:r>
              <a:rPr lang="en-US" altLang="ko-KR" sz="12800" dirty="0" smtClean="0"/>
              <a:t>21</a:t>
            </a:r>
            <a:r>
              <a:rPr lang="ko-KR" altLang="en-US" sz="12800" dirty="0" smtClean="0"/>
              <a:t>일</a:t>
            </a:r>
            <a:endParaRPr lang="en-US" altLang="ko-KR" sz="12800" dirty="0" smtClean="0"/>
          </a:p>
          <a:p>
            <a:pPr>
              <a:buNone/>
            </a:pPr>
            <a:r>
              <a:rPr lang="ko-KR" altLang="en-US" sz="12800" dirty="0" smtClean="0"/>
              <a:t>   호주 골드코스트 지역의</a:t>
            </a:r>
            <a:endParaRPr lang="en-US" altLang="ko-KR" sz="12800" dirty="0" smtClean="0"/>
          </a:p>
          <a:p>
            <a:pPr>
              <a:buNone/>
            </a:pPr>
            <a:r>
              <a:rPr lang="en-US" altLang="ko-KR" sz="12800" dirty="0" smtClean="0"/>
              <a:t>   BOND UNIVERSITY </a:t>
            </a:r>
            <a:r>
              <a:rPr lang="ko-KR" altLang="en-US" sz="12800" dirty="0" smtClean="0"/>
              <a:t>부설 학원 수료</a:t>
            </a:r>
            <a:endParaRPr lang="en-US" altLang="ko-KR" sz="12800" dirty="0" smtClean="0"/>
          </a:p>
          <a:p>
            <a:endParaRPr lang="en-US" altLang="ko-KR" sz="12800" dirty="0" smtClean="0"/>
          </a:p>
          <a:p>
            <a:r>
              <a:rPr lang="en-US" altLang="ko-KR" sz="12800" dirty="0" smtClean="0"/>
              <a:t>2007</a:t>
            </a:r>
            <a:r>
              <a:rPr lang="ko-KR" altLang="en-US" sz="12800" dirty="0" smtClean="0"/>
              <a:t>년 </a:t>
            </a:r>
            <a:r>
              <a:rPr lang="en-US" altLang="ko-KR" sz="12800" dirty="0" smtClean="0"/>
              <a:t>12</a:t>
            </a:r>
            <a:r>
              <a:rPr lang="ko-KR" altLang="en-US" sz="12800" dirty="0" smtClean="0"/>
              <a:t>월 </a:t>
            </a:r>
            <a:r>
              <a:rPr lang="en-US" altLang="ko-KR" sz="12800" dirty="0" smtClean="0"/>
              <a:t>31</a:t>
            </a:r>
            <a:r>
              <a:rPr lang="ko-KR" altLang="en-US" sz="12800" dirty="0" smtClean="0"/>
              <a:t>일 </a:t>
            </a:r>
            <a:r>
              <a:rPr lang="en-US" altLang="ko-KR" sz="12800" dirty="0" smtClean="0"/>
              <a:t>~ 2009</a:t>
            </a:r>
            <a:r>
              <a:rPr lang="ko-KR" altLang="en-US" sz="12800" dirty="0" smtClean="0"/>
              <a:t>년 </a:t>
            </a:r>
            <a:r>
              <a:rPr lang="en-US" altLang="ko-KR" sz="12800" dirty="0" smtClean="0"/>
              <a:t>7</a:t>
            </a:r>
            <a:r>
              <a:rPr lang="ko-KR" altLang="en-US" sz="12800" dirty="0" smtClean="0"/>
              <a:t>월 </a:t>
            </a:r>
            <a:r>
              <a:rPr lang="en-US" altLang="ko-KR" sz="12800" dirty="0" smtClean="0"/>
              <a:t>20</a:t>
            </a:r>
            <a:r>
              <a:rPr lang="ko-KR" altLang="en-US" sz="12800" dirty="0" smtClean="0"/>
              <a:t>일</a:t>
            </a:r>
            <a:r>
              <a:rPr lang="en-US" altLang="ko-KR" sz="12800" dirty="0" smtClean="0"/>
              <a:t> </a:t>
            </a:r>
          </a:p>
          <a:p>
            <a:pPr>
              <a:buNone/>
            </a:pPr>
            <a:r>
              <a:rPr lang="en-US" altLang="ko-KR" sz="12800" dirty="0" smtClean="0"/>
              <a:t>    </a:t>
            </a:r>
            <a:r>
              <a:rPr lang="ko-KR" altLang="en-US" sz="12800" dirty="0" smtClean="0"/>
              <a:t>호주에서 거주</a:t>
            </a:r>
            <a:endParaRPr lang="en-US" altLang="ko-KR" sz="12800" dirty="0" smtClean="0"/>
          </a:p>
          <a:p>
            <a:pPr>
              <a:buNone/>
            </a:pPr>
            <a:r>
              <a:rPr lang="en-US" altLang="ko-KR" sz="4600" dirty="0" smtClean="0"/>
              <a:t>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           </a:t>
            </a: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경력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5303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24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~ 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7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4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Basil Harvesting : Picker </a:t>
            </a:r>
            <a:r>
              <a:rPr lang="en-US" altLang="ko-KR" dirty="0" smtClean="0">
                <a:latin typeface="바탕"/>
                <a:ea typeface="바탕"/>
              </a:rPr>
              <a:t>→ </a:t>
            </a:r>
            <a:r>
              <a:rPr lang="en-US" altLang="ko-KR" dirty="0" smtClean="0"/>
              <a:t>Supervisor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7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14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~ 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15</a:t>
            </a:r>
            <a:r>
              <a:rPr lang="ko-KR" altLang="en-US" dirty="0" smtClean="0"/>
              <a:t>일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  Red Hill Berries : Picker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18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~2009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7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err="1" smtClean="0"/>
              <a:t>Mulgowie</a:t>
            </a:r>
            <a:r>
              <a:rPr lang="en-US" altLang="ko-KR" dirty="0" smtClean="0"/>
              <a:t> Farming Company : Manager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준비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29</a:t>
            </a:r>
            <a:r>
              <a:rPr lang="ko-KR" altLang="en-US" dirty="0" smtClean="0"/>
              <a:t>일에 </a:t>
            </a:r>
            <a:r>
              <a:rPr lang="en-US" altLang="ko-KR" dirty="0" smtClean="0"/>
              <a:t>The University Of Queensland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Farm Skills Passport</a:t>
            </a:r>
            <a:r>
              <a:rPr lang="ko-KR" altLang="en-US" dirty="0" smtClean="0"/>
              <a:t>      자격증 획득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IELTS </a:t>
            </a:r>
            <a:r>
              <a:rPr lang="ko-KR" altLang="en-US" dirty="0" smtClean="0"/>
              <a:t>점수 </a:t>
            </a:r>
            <a:r>
              <a:rPr lang="en-US" altLang="ko-KR" dirty="0" smtClean="0"/>
              <a:t>6.5</a:t>
            </a:r>
            <a:r>
              <a:rPr lang="ko-KR" altLang="en-US" dirty="0" smtClean="0"/>
              <a:t>을 </a:t>
            </a:r>
            <a:r>
              <a:rPr lang="ko-KR" altLang="en-US" dirty="0" smtClean="0"/>
              <a:t>위해서 공부중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Queensland </a:t>
            </a:r>
            <a:r>
              <a:rPr lang="ko-KR" altLang="en-US" dirty="0" smtClean="0"/>
              <a:t>대학 입학 준비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미래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214554"/>
            <a:ext cx="7498080" cy="4124340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 2010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Queensland </a:t>
            </a:r>
            <a:r>
              <a:rPr lang="ko-KR" altLang="en-US" dirty="0" smtClean="0"/>
              <a:t>대학 에 입학하여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2~3</a:t>
            </a:r>
            <a:r>
              <a:rPr lang="ko-KR" altLang="en-US" dirty="0" smtClean="0"/>
              <a:t>년간의 대학과정을 끝마치고 영주권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취득 후 </a:t>
            </a:r>
            <a:r>
              <a:rPr lang="en-US" altLang="ko-KR" dirty="0" err="1" smtClean="0"/>
              <a:t>Mulgowie</a:t>
            </a:r>
            <a:r>
              <a:rPr lang="en-US" altLang="ko-KR" dirty="0" smtClean="0"/>
              <a:t> Farming Company</a:t>
            </a:r>
            <a:r>
              <a:rPr lang="ko-KR" altLang="en-US" dirty="0" smtClean="0"/>
              <a:t>에서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일을 하고 싶은 것이 저의 최종 목표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입니다</a:t>
            </a:r>
            <a:r>
              <a:rPr lang="en-US" altLang="ko-KR" dirty="0" smtClean="0"/>
              <a:t>.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254</Words>
  <Application>Microsoft Office PowerPoint</Application>
  <PresentationFormat>화면 슬라이드 쇼(4:3)</PresentationFormat>
  <Paragraphs>61</Paragraphs>
  <Slides>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태양</vt:lpstr>
      <vt:lpstr>자 기 소 개 서 </vt:lpstr>
      <vt:lpstr>목차</vt:lpstr>
      <vt:lpstr>나란 어떤 사람인가?</vt:lpstr>
      <vt:lpstr>학력 사항</vt:lpstr>
      <vt:lpstr>해외경험</vt:lpstr>
      <vt:lpstr>경력 사항</vt:lpstr>
      <vt:lpstr>준비 사항</vt:lpstr>
      <vt:lpstr>미래 계획</vt:lpstr>
    </vt:vector>
  </TitlesOfParts>
  <Company>LOCAL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자 기 소 개 서 </dc:title>
  <dc:creator>OWNER</dc:creator>
  <cp:lastModifiedBy>OWNER</cp:lastModifiedBy>
  <cp:revision>15</cp:revision>
  <dcterms:created xsi:type="dcterms:W3CDTF">2009-09-21T13:36:24Z</dcterms:created>
  <dcterms:modified xsi:type="dcterms:W3CDTF">2009-10-04T05:56:10Z</dcterms:modified>
</cp:coreProperties>
</file>