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8" r:id="rId5"/>
    <p:sldId id="263" r:id="rId6"/>
    <p:sldId id="265" r:id="rId7"/>
    <p:sldId id="267" r:id="rId8"/>
    <p:sldId id="269" r:id="rId9"/>
    <p:sldId id="266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1368" y="-5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AA28F4-126E-4E81-871F-536B4C61654E}" type="datetimeFigureOut">
              <a:rPr lang="ko-KR" altLang="en-US" smtClean="0"/>
              <a:pPr/>
              <a:t>2012-06-05</a:t>
            </a:fld>
            <a:endParaRPr lang="ko-KR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FECE909-82EA-46B1-AEC7-3BD48EC29A2A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appycampus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OPENGL</a:t>
            </a:r>
            <a:br>
              <a:rPr lang="en-US" altLang="ko-KR" dirty="0" smtClean="0"/>
            </a:br>
            <a:r>
              <a:rPr lang="en-US" altLang="ko-KR" dirty="0" smtClean="0"/>
              <a:t>(3D </a:t>
            </a:r>
            <a:r>
              <a:rPr lang="ko-KR" altLang="en-US" dirty="0" smtClean="0"/>
              <a:t>시계</a:t>
            </a:r>
            <a:r>
              <a:rPr lang="en-US" altLang="ko-KR" dirty="0" smtClean="0"/>
              <a:t>2)</a:t>
            </a:r>
            <a:br>
              <a:rPr lang="en-US" altLang="ko-KR" dirty="0" smtClean="0"/>
            </a:br>
            <a:r>
              <a:rPr lang="ko-KR" altLang="en-US" smtClean="0"/>
              <a:t>결과 보고서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en-US" altLang="ko-KR" dirty="0" smtClean="0"/>
              <a:t>Team project</a:t>
            </a:r>
          </a:p>
          <a:p>
            <a:pPr algn="r"/>
            <a:r>
              <a:rPr lang="en-US" altLang="ko-KR" dirty="0" smtClean="0"/>
              <a:t>20041456 </a:t>
            </a:r>
            <a:r>
              <a:rPr lang="ko-KR" altLang="en-US" dirty="0" smtClean="0"/>
              <a:t>김두희</a:t>
            </a:r>
            <a:endParaRPr lang="en-US" altLang="ko-KR" dirty="0" smtClean="0"/>
          </a:p>
          <a:p>
            <a:r>
              <a:rPr lang="en-US" altLang="ko-KR" dirty="0"/>
              <a:t>20051570 </a:t>
            </a:r>
            <a:r>
              <a:rPr lang="ko-KR" altLang="en-US" dirty="0" smtClean="0"/>
              <a:t>윤강민</a:t>
            </a:r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9803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029080"/>
          </a:xfrm>
        </p:spPr>
        <p:txBody>
          <a:bodyPr/>
          <a:lstStyle/>
          <a:p>
            <a:pPr marL="0" indent="0">
              <a:buNone/>
            </a:pPr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r>
              <a:rPr lang="ko-KR" altLang="en-US" dirty="0" smtClean="0">
                <a:latin typeface="Adobe 고딕 Std B" pitchFamily="34" charset="-127"/>
                <a:ea typeface="Adobe 고딕 Std B" pitchFamily="34" charset="-127"/>
              </a:rPr>
              <a:t>개발환경</a:t>
            </a:r>
            <a:endParaRPr lang="en-US" altLang="ko-KR" dirty="0" smtClean="0">
              <a:latin typeface="Adobe 고딕 Std B" pitchFamily="34" charset="-127"/>
              <a:ea typeface="Adobe 고딕 Std B" pitchFamily="34" charset="-127"/>
            </a:endParaRPr>
          </a:p>
          <a:p>
            <a:r>
              <a:rPr lang="ko-KR" altLang="en-US" dirty="0" smtClean="0">
                <a:latin typeface="Adobe 고딕 Std B" pitchFamily="34" charset="-127"/>
                <a:ea typeface="Adobe 고딕 Std B" pitchFamily="34" charset="-127"/>
              </a:rPr>
              <a:t>프로젝트소</a:t>
            </a:r>
            <a:r>
              <a:rPr lang="ko-KR" altLang="en-US" dirty="0" smtClean="0">
                <a:latin typeface="Adobe 고딕 Std B" pitchFamily="34" charset="-127"/>
                <a:ea typeface="Adobe 고딕 Std B" pitchFamily="34" charset="-127"/>
              </a:rPr>
              <a:t>개</a:t>
            </a:r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r>
              <a:rPr lang="ko-KR" altLang="en-US" dirty="0" smtClean="0">
                <a:latin typeface="Adobe 고딕 Std B" pitchFamily="34" charset="-127"/>
                <a:ea typeface="Adobe 고딕 Std B" pitchFamily="34" charset="-127"/>
              </a:rPr>
              <a:t>결과화면</a:t>
            </a:r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r>
              <a:rPr lang="ko-KR" altLang="en-US" dirty="0" smtClean="0">
                <a:latin typeface="Adobe 고딕 Std B" pitchFamily="34" charset="-127"/>
                <a:ea typeface="Adobe 고딕 Std B" pitchFamily="34" charset="-127"/>
              </a:rPr>
              <a:t>이벤트</a:t>
            </a:r>
            <a:endParaRPr lang="en-US" altLang="ko-KR" dirty="0" smtClean="0">
              <a:latin typeface="Adobe 고딕 Std B" pitchFamily="34" charset="-127"/>
              <a:ea typeface="Adobe 고딕 Std B" pitchFamily="34" charset="-127"/>
            </a:endParaRPr>
          </a:p>
          <a:p>
            <a:r>
              <a:rPr lang="ko-KR" altLang="en-US" dirty="0" smtClean="0">
                <a:latin typeface="Adobe 고딕 Std B" pitchFamily="34" charset="-127"/>
                <a:ea typeface="Adobe 고딕 Std B" pitchFamily="34" charset="-127"/>
              </a:rPr>
              <a:t>참고자료</a:t>
            </a:r>
            <a:endParaRPr lang="ko-KR" altLang="en-US" dirty="0">
              <a:latin typeface="Adobe 고딕 Std B" pitchFamily="34" charset="-127"/>
              <a:ea typeface="Adobe 고딕 Std B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056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개발환경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latin typeface="Adobe 고딕 Std B" pitchFamily="34" charset="-127"/>
                <a:ea typeface="Adobe 고딕 Std B" pitchFamily="34" charset="-127"/>
              </a:rPr>
              <a:t>Windows 7</a:t>
            </a:r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r>
              <a:rPr lang="en-US" altLang="ko-KR" dirty="0" smtClean="0">
                <a:latin typeface="Adobe 고딕 Std B" pitchFamily="34" charset="-127"/>
                <a:ea typeface="Adobe 고딕 Std B" pitchFamily="34" charset="-127"/>
              </a:rPr>
              <a:t>Microsoft Visual Studio 2008</a:t>
            </a:r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r>
              <a:rPr lang="en-US" altLang="ko-KR" dirty="0" smtClean="0">
                <a:latin typeface="Adobe 고딕 Std B" pitchFamily="34" charset="-127"/>
                <a:ea typeface="Adobe 고딕 Std B" pitchFamily="34" charset="-127"/>
              </a:rPr>
              <a:t>OpenGL(glut)</a:t>
            </a:r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endParaRPr lang="ko-KR" altLang="en-US" dirty="0">
              <a:latin typeface="Adobe 고딕 Std B" pitchFamily="34" charset="-127"/>
              <a:ea typeface="Adobe 고딕 Std B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511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프로젝트 소개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508105" y="2852936"/>
            <a:ext cx="3168352" cy="2952328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주제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 - 3D </a:t>
            </a:r>
            <a:r>
              <a:rPr lang="ko-KR" altLang="en-US" dirty="0" smtClean="0"/>
              <a:t>시계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내용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-</a:t>
            </a:r>
            <a:r>
              <a:rPr lang="ko-KR" altLang="en-US" dirty="0" smtClean="0"/>
              <a:t>흔히 </a:t>
            </a:r>
            <a:r>
              <a:rPr lang="ko-KR" altLang="en-US" dirty="0" err="1" smtClean="0"/>
              <a:t>볼수있는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시계추달린</a:t>
            </a:r>
            <a:r>
              <a:rPr lang="ko-KR" altLang="en-US" dirty="0" smtClean="0"/>
              <a:t> 벽걸이 시계를 </a:t>
            </a:r>
            <a:r>
              <a:rPr lang="en-US" altLang="ko-KR" dirty="0" smtClean="0"/>
              <a:t>3D</a:t>
            </a:r>
            <a:r>
              <a:rPr lang="ko-KR" altLang="en-US" dirty="0" smtClean="0"/>
              <a:t>로 구현한다</a:t>
            </a:r>
            <a:r>
              <a:rPr lang="en-US" altLang="ko-KR" dirty="0" smtClean="0"/>
              <a:t>.</a:t>
            </a:r>
          </a:p>
        </p:txBody>
      </p:sp>
      <p:sp>
        <p:nvSpPr>
          <p:cNvPr id="8" name="자유형 7"/>
          <p:cNvSpPr/>
          <p:nvPr/>
        </p:nvSpPr>
        <p:spPr>
          <a:xfrm>
            <a:off x="937391" y="3557187"/>
            <a:ext cx="2532623" cy="2113150"/>
          </a:xfrm>
          <a:custGeom>
            <a:avLst/>
            <a:gdLst>
              <a:gd name="connsiteX0" fmla="*/ 1116492 w 2532623"/>
              <a:gd name="connsiteY0" fmla="*/ 44142 h 2113150"/>
              <a:gd name="connsiteX1" fmla="*/ 2044960 w 2532623"/>
              <a:gd name="connsiteY1" fmla="*/ 241090 h 2113150"/>
              <a:gd name="connsiteX2" fmla="*/ 694461 w 2532623"/>
              <a:gd name="connsiteY2" fmla="*/ 1901078 h 2113150"/>
              <a:gd name="connsiteX3" fmla="*/ 75483 w 2532623"/>
              <a:gd name="connsiteY3" fmla="*/ 1957348 h 2113150"/>
              <a:gd name="connsiteX4" fmla="*/ 2382584 w 2532623"/>
              <a:gd name="connsiteY4" fmla="*/ 677188 h 2113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2623" h="2113150">
                <a:moveTo>
                  <a:pt x="1116492" y="44142"/>
                </a:moveTo>
                <a:cubicBezTo>
                  <a:pt x="1615895" y="-12129"/>
                  <a:pt x="2115298" y="-68399"/>
                  <a:pt x="2044960" y="241090"/>
                </a:cubicBezTo>
                <a:cubicBezTo>
                  <a:pt x="1974622" y="550579"/>
                  <a:pt x="1022707" y="1615035"/>
                  <a:pt x="694461" y="1901078"/>
                </a:cubicBezTo>
                <a:cubicBezTo>
                  <a:pt x="366215" y="2187121"/>
                  <a:pt x="-205871" y="2161330"/>
                  <a:pt x="75483" y="1957348"/>
                </a:cubicBezTo>
                <a:cubicBezTo>
                  <a:pt x="356837" y="1753366"/>
                  <a:pt x="3210233" y="1765089"/>
                  <a:pt x="2382584" y="67718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762" y="2880519"/>
            <a:ext cx="4791075" cy="3114675"/>
          </a:xfrm>
        </p:spPr>
      </p:pic>
    </p:spTree>
    <p:extLst>
      <p:ext uri="{BB962C8B-B14F-4D97-AF65-F5344CB8AC3E}">
        <p14:creationId xmlns:p14="http://schemas.microsoft.com/office/powerpoint/2010/main" xmlns="" val="402036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결과 화면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n-US" altLang="ko-KR" dirty="0"/>
          </a:p>
          <a:p>
            <a:endParaRPr lang="ko-KR" altLang="en-US" dirty="0"/>
          </a:p>
        </p:txBody>
      </p:sp>
      <p:sp>
        <p:nvSpPr>
          <p:cNvPr id="8" name="자유형 7"/>
          <p:cNvSpPr/>
          <p:nvPr/>
        </p:nvSpPr>
        <p:spPr>
          <a:xfrm>
            <a:off x="937391" y="3557187"/>
            <a:ext cx="2532623" cy="2113150"/>
          </a:xfrm>
          <a:custGeom>
            <a:avLst/>
            <a:gdLst>
              <a:gd name="connsiteX0" fmla="*/ 1116492 w 2532623"/>
              <a:gd name="connsiteY0" fmla="*/ 44142 h 2113150"/>
              <a:gd name="connsiteX1" fmla="*/ 2044960 w 2532623"/>
              <a:gd name="connsiteY1" fmla="*/ 241090 h 2113150"/>
              <a:gd name="connsiteX2" fmla="*/ 694461 w 2532623"/>
              <a:gd name="connsiteY2" fmla="*/ 1901078 h 2113150"/>
              <a:gd name="connsiteX3" fmla="*/ 75483 w 2532623"/>
              <a:gd name="connsiteY3" fmla="*/ 1957348 h 2113150"/>
              <a:gd name="connsiteX4" fmla="*/ 2382584 w 2532623"/>
              <a:gd name="connsiteY4" fmla="*/ 677188 h 2113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32623" h="2113150">
                <a:moveTo>
                  <a:pt x="1116492" y="44142"/>
                </a:moveTo>
                <a:cubicBezTo>
                  <a:pt x="1615895" y="-12129"/>
                  <a:pt x="2115298" y="-68399"/>
                  <a:pt x="2044960" y="241090"/>
                </a:cubicBezTo>
                <a:cubicBezTo>
                  <a:pt x="1974622" y="550579"/>
                  <a:pt x="1022707" y="1615035"/>
                  <a:pt x="694461" y="1901078"/>
                </a:cubicBezTo>
                <a:cubicBezTo>
                  <a:pt x="366215" y="2187121"/>
                  <a:pt x="-205871" y="2161330"/>
                  <a:pt x="75483" y="1957348"/>
                </a:cubicBezTo>
                <a:cubicBezTo>
                  <a:pt x="356837" y="1753366"/>
                  <a:pt x="3210233" y="1765089"/>
                  <a:pt x="2382584" y="67718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0" name="내용 개체 틀 9"/>
          <p:cNvPicPr>
            <a:picLocks noGrp="1" noChangeAspect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2066364"/>
            <a:ext cx="3888432" cy="4617515"/>
          </a:xfrm>
        </p:spPr>
      </p:pic>
      <p:sp>
        <p:nvSpPr>
          <p:cNvPr id="11" name="TextBox 10"/>
          <p:cNvSpPr txBox="1"/>
          <p:nvPr/>
        </p:nvSpPr>
        <p:spPr>
          <a:xfrm>
            <a:off x="4925277" y="2035927"/>
            <a:ext cx="31683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ko-KR" altLang="en-US" dirty="0" smtClean="0">
                <a:latin typeface="HY견고딕" pitchFamily="18" charset="-127"/>
                <a:ea typeface="HY견고딕" pitchFamily="18" charset="-127"/>
              </a:rPr>
              <a:t>시계 기본화면</a:t>
            </a:r>
            <a:endParaRPr lang="en-US" altLang="ko-KR" dirty="0" smtClean="0">
              <a:latin typeface="HY견고딕" pitchFamily="18" charset="-127"/>
              <a:ea typeface="HY견고딕" pitchFamily="18" charset="-127"/>
            </a:endParaRPr>
          </a:p>
          <a:p>
            <a:pPr marL="285750" indent="-285750">
              <a:buFont typeface="Arial" charset="0"/>
              <a:buChar char="•"/>
            </a:pPr>
            <a:endParaRPr lang="en-US" altLang="ko-KR" dirty="0">
              <a:latin typeface="HY견고딕" pitchFamily="18" charset="-127"/>
              <a:ea typeface="HY견고딕" pitchFamily="18" charset="-127"/>
            </a:endParaRPr>
          </a:p>
          <a:p>
            <a:pPr marL="285750" indent="-285750">
              <a:buFont typeface="Arial" charset="0"/>
              <a:buChar char="•"/>
            </a:pPr>
            <a:r>
              <a:rPr lang="ko-KR" altLang="en-US" dirty="0" smtClean="0">
                <a:latin typeface="HY견고딕" pitchFamily="18" charset="-127"/>
                <a:ea typeface="HY견고딕" pitchFamily="18" charset="-127"/>
              </a:rPr>
              <a:t>하단 노란색 원 </a:t>
            </a:r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dirty="0" smtClean="0">
                <a:latin typeface="HY견고딕" pitchFamily="18" charset="-127"/>
                <a:ea typeface="HY견고딕" pitchFamily="18" charset="-127"/>
              </a:rPr>
              <a:t>시계추</a:t>
            </a:r>
            <a:endParaRPr lang="en-US" altLang="ko-KR" dirty="0" smtClean="0">
              <a:latin typeface="HY견고딕" pitchFamily="18" charset="-127"/>
              <a:ea typeface="HY견고딕" pitchFamily="18" charset="-127"/>
            </a:endParaRPr>
          </a:p>
          <a:p>
            <a:pPr marL="285750" indent="-285750">
              <a:buFont typeface="Arial" charset="0"/>
              <a:buChar char="•"/>
            </a:pPr>
            <a:endParaRPr lang="en-US" altLang="ko-KR" dirty="0">
              <a:latin typeface="HY견고딕" pitchFamily="18" charset="-127"/>
              <a:ea typeface="HY견고딕" pitchFamily="18" charset="-127"/>
            </a:endParaRPr>
          </a:p>
          <a:p>
            <a:pPr marL="285750" indent="-285750">
              <a:buFont typeface="Arial" charset="0"/>
              <a:buChar char="•"/>
            </a:pPr>
            <a:r>
              <a:rPr lang="ko-KR" altLang="en-US" dirty="0" smtClean="0">
                <a:latin typeface="HY견고딕" pitchFamily="18" charset="-127"/>
                <a:ea typeface="HY견고딕" pitchFamily="18" charset="-127"/>
              </a:rPr>
              <a:t>우측상단 빨간색 원 </a:t>
            </a:r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dirty="0" smtClean="0">
                <a:latin typeface="HY견고딕" pitchFamily="18" charset="-127"/>
                <a:ea typeface="HY견고딕" pitchFamily="18" charset="-127"/>
              </a:rPr>
              <a:t>광원</a:t>
            </a:r>
            <a:endParaRPr lang="ko-KR" altLang="en-US" dirty="0"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036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결과 화면</a:t>
            </a:r>
            <a:endParaRPr lang="ko-KR" altLang="en-US" dirty="0"/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062657"/>
            <a:ext cx="3107467" cy="3382568"/>
          </a:xfr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51920" y="2060848"/>
            <a:ext cx="3024336" cy="340327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092280" y="2060848"/>
            <a:ext cx="15121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* </a:t>
            </a:r>
            <a:r>
              <a:rPr lang="ko-KR" altLang="en-US" dirty="0" smtClean="0">
                <a:latin typeface="HY견고딕" pitchFamily="18" charset="-127"/>
                <a:ea typeface="HY견고딕" pitchFamily="18" charset="-127"/>
              </a:rPr>
              <a:t>광원의 위치와 조명에 따라 그림자 및 반사 효과</a:t>
            </a:r>
            <a:endParaRPr lang="en-US" altLang="ko-KR" dirty="0" smtClean="0">
              <a:latin typeface="HY견고딕" pitchFamily="18" charset="-127"/>
              <a:ea typeface="HY견고딕" pitchFamily="18" charset="-127"/>
            </a:endParaRPr>
          </a:p>
          <a:p>
            <a:endParaRPr lang="en-US" altLang="ko-KR" dirty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dirty="0" smtClean="0">
                <a:latin typeface="HY견고딕" pitchFamily="18" charset="-127"/>
                <a:ea typeface="HY견고딕" pitchFamily="18" charset="-127"/>
              </a:rPr>
              <a:t>* </a:t>
            </a:r>
            <a:r>
              <a:rPr lang="ko-KR" altLang="en-US" dirty="0" smtClean="0">
                <a:latin typeface="HY견고딕" pitchFamily="18" charset="-127"/>
                <a:ea typeface="HY견고딕" pitchFamily="18" charset="-127"/>
              </a:rPr>
              <a:t>시계추의 움직임</a:t>
            </a:r>
            <a:endParaRPr lang="ko-KR" altLang="en-US" dirty="0"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912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이벤트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>
                <a:latin typeface="Adobe 고딕 Std B" pitchFamily="34" charset="-127"/>
                <a:ea typeface="Adobe 고딕 Std B" pitchFamily="34" charset="-127"/>
              </a:rPr>
              <a:t>키보드</a:t>
            </a:r>
            <a:endParaRPr lang="en-US" altLang="ko-KR" dirty="0" smtClean="0">
              <a:latin typeface="Adobe 고딕 Std B" pitchFamily="34" charset="-127"/>
              <a:ea typeface="Adobe 고딕 Std B" pitchFamily="34" charset="-127"/>
            </a:endParaRPr>
          </a:p>
          <a:p>
            <a:pPr marL="0" indent="0">
              <a:buNone/>
            </a:pPr>
            <a:r>
              <a:rPr lang="en-US" altLang="ko-KR" dirty="0" smtClean="0">
                <a:latin typeface="Adobe 고딕 Std B" pitchFamily="34" charset="-127"/>
                <a:ea typeface="Adobe 고딕 Std B" pitchFamily="34" charset="-127"/>
              </a:rPr>
              <a:t>- </a:t>
            </a:r>
            <a:r>
              <a:rPr lang="ko-KR" altLang="en-US" dirty="0" smtClean="0">
                <a:latin typeface="Adobe 고딕 Std B" pitchFamily="34" charset="-127"/>
                <a:ea typeface="Adobe 고딕 Std B" pitchFamily="34" charset="-127"/>
              </a:rPr>
              <a:t>방향키로 광원 및 시계 이동 및 회전</a:t>
            </a:r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pPr marL="0" indent="0">
              <a:buNone/>
            </a:pPr>
            <a:r>
              <a:rPr lang="en-US" altLang="ko-KR" dirty="0" smtClean="0">
                <a:latin typeface="Adobe 고딕 Std B" pitchFamily="34" charset="-127"/>
                <a:ea typeface="Adobe 고딕 Std B" pitchFamily="34" charset="-127"/>
              </a:rPr>
              <a:t>- </a:t>
            </a:r>
            <a:r>
              <a:rPr lang="en-US" altLang="ko-KR" dirty="0" err="1" smtClean="0">
                <a:latin typeface="Adobe 고딕 Std B" pitchFamily="34" charset="-127"/>
                <a:ea typeface="Adobe 고딕 Std B" pitchFamily="34" charset="-127"/>
              </a:rPr>
              <a:t>Home&amp;End</a:t>
            </a:r>
            <a:r>
              <a:rPr lang="en-US" altLang="ko-KR" dirty="0" smtClean="0">
                <a:latin typeface="Adobe 고딕 Std B" pitchFamily="34" charset="-127"/>
                <a:ea typeface="Adobe 고딕 Std B" pitchFamily="34" charset="-127"/>
              </a:rPr>
              <a:t> </a:t>
            </a:r>
            <a:r>
              <a:rPr lang="ko-KR" altLang="en-US" dirty="0" smtClean="0">
                <a:latin typeface="Adobe 고딕 Std B" pitchFamily="34" charset="-127"/>
                <a:ea typeface="Adobe 고딕 Std B" pitchFamily="34" charset="-127"/>
              </a:rPr>
              <a:t>키</a:t>
            </a:r>
            <a:r>
              <a:rPr lang="en-US" altLang="ko-KR" dirty="0">
                <a:latin typeface="Adobe 고딕 Std B" pitchFamily="34" charset="-127"/>
                <a:ea typeface="Adobe 고딕 Std B" pitchFamily="34" charset="-127"/>
              </a:rPr>
              <a:t> </a:t>
            </a:r>
            <a:r>
              <a:rPr lang="en-US" altLang="ko-KR" dirty="0" smtClean="0">
                <a:latin typeface="Adobe 고딕 Std B" pitchFamily="34" charset="-127"/>
                <a:ea typeface="Adobe 고딕 Std B" pitchFamily="34" charset="-127"/>
              </a:rPr>
              <a:t>: </a:t>
            </a:r>
            <a:r>
              <a:rPr lang="ko-KR" altLang="en-US" dirty="0" smtClean="0">
                <a:latin typeface="Adobe 고딕 Std B" pitchFamily="34" charset="-127"/>
                <a:ea typeface="Adobe 고딕 Std B" pitchFamily="34" charset="-127"/>
              </a:rPr>
              <a:t>줌 효과</a:t>
            </a:r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r>
              <a:rPr lang="ko-KR" altLang="en-US" dirty="0" smtClean="0">
                <a:latin typeface="Adobe 고딕 Std B" pitchFamily="34" charset="-127"/>
                <a:ea typeface="Adobe 고딕 Std B" pitchFamily="34" charset="-127"/>
              </a:rPr>
              <a:t>마우</a:t>
            </a:r>
            <a:r>
              <a:rPr lang="ko-KR" altLang="en-US" dirty="0">
                <a:latin typeface="Adobe 고딕 Std B" pitchFamily="34" charset="-127"/>
                <a:ea typeface="Adobe 고딕 Std B" pitchFamily="34" charset="-127"/>
              </a:rPr>
              <a:t>스</a:t>
            </a:r>
            <a:endParaRPr lang="en-US" altLang="ko-KR" dirty="0">
              <a:latin typeface="Adobe 고딕 Std B" pitchFamily="34" charset="-127"/>
              <a:ea typeface="Adobe 고딕 Std B" pitchFamily="34" charset="-127"/>
            </a:endParaRPr>
          </a:p>
          <a:p>
            <a:pPr marL="0" indent="0">
              <a:buNone/>
            </a:pPr>
            <a:r>
              <a:rPr lang="en-US" altLang="ko-KR" dirty="0" smtClean="0">
                <a:latin typeface="Adobe 고딕 Std B" pitchFamily="34" charset="-127"/>
                <a:ea typeface="Adobe 고딕 Std B" pitchFamily="34" charset="-127"/>
              </a:rPr>
              <a:t>- </a:t>
            </a:r>
            <a:r>
              <a:rPr lang="ko-KR" altLang="en-US" dirty="0" err="1" smtClean="0">
                <a:latin typeface="Adobe 고딕 Std B" pitchFamily="34" charset="-127"/>
                <a:ea typeface="Adobe 고딕 Std B" pitchFamily="34" charset="-127"/>
              </a:rPr>
              <a:t>우클릭시</a:t>
            </a:r>
            <a:r>
              <a:rPr lang="ko-KR" altLang="en-US" dirty="0" smtClean="0">
                <a:latin typeface="Adobe 고딕 Std B" pitchFamily="34" charset="-127"/>
                <a:ea typeface="Adobe 고딕 Std B" pitchFamily="34" charset="-127"/>
              </a:rPr>
              <a:t> 광원 또는 시계 이동 회전 메뉴 발생</a:t>
            </a:r>
            <a:endParaRPr lang="ko-KR" altLang="en-US" dirty="0">
              <a:latin typeface="Adobe 고딕 Std B" pitchFamily="34" charset="-127"/>
              <a:ea typeface="Adobe 고딕 Std B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2417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참고자료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hlinkClick r:id="rId2"/>
              </a:rPr>
              <a:t>http://www.happycampus.com</a:t>
            </a:r>
            <a:r>
              <a:rPr lang="en-US" altLang="ko-KR" dirty="0" smtClean="0">
                <a:hlinkClick r:id="rId2"/>
              </a:rPr>
              <a:t>/</a:t>
            </a:r>
            <a:r>
              <a:rPr lang="en-US" altLang="ko-KR" dirty="0" smtClean="0"/>
              <a:t> </a:t>
            </a:r>
            <a:r>
              <a:rPr lang="ko-KR" altLang="en-US" dirty="0" smtClean="0"/>
              <a:t> </a:t>
            </a:r>
            <a:r>
              <a:rPr lang="ko-KR" altLang="en-US" smtClean="0"/>
              <a:t>해피캠퍼스</a:t>
            </a:r>
            <a:endParaRPr lang="ko-KR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3214686"/>
            <a:ext cx="8229600" cy="1143000"/>
          </a:xfrm>
        </p:spPr>
        <p:txBody>
          <a:bodyPr/>
          <a:lstStyle/>
          <a:p>
            <a:r>
              <a:rPr lang="en-US" altLang="ko-KR" dirty="0" smtClean="0"/>
              <a:t>                         End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흐름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흐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837</TotalTime>
  <Words>102</Words>
  <Application>Microsoft Office PowerPoint</Application>
  <PresentationFormat>화면 슬라이드 쇼(4:3)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흐름</vt:lpstr>
      <vt:lpstr>OPENGL (3D 시계2) 결과 보고서</vt:lpstr>
      <vt:lpstr>목차</vt:lpstr>
      <vt:lpstr>개발환경</vt:lpstr>
      <vt:lpstr>프로젝트 소개</vt:lpstr>
      <vt:lpstr>결과 화면</vt:lpstr>
      <vt:lpstr>결과 화면</vt:lpstr>
      <vt:lpstr>이벤트</vt:lpstr>
      <vt:lpstr>참고자료</vt:lpstr>
      <vt:lpstr>                        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컴퓨터 그래픽스</dc:title>
  <dc:creator>kimdh-nt</dc:creator>
  <cp:lastModifiedBy>pc35</cp:lastModifiedBy>
  <cp:revision>21</cp:revision>
  <dcterms:created xsi:type="dcterms:W3CDTF">2012-05-02T13:38:33Z</dcterms:created>
  <dcterms:modified xsi:type="dcterms:W3CDTF">2012-06-05T00:28:19Z</dcterms:modified>
</cp:coreProperties>
</file>