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6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3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OPENGL</a:t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en-US" altLang="ko-KR" dirty="0" smtClean="0"/>
              <a:t>3D </a:t>
            </a:r>
            <a:r>
              <a:rPr lang="ko-KR" altLang="en-US" dirty="0" smtClean="0"/>
              <a:t>시계</a:t>
            </a:r>
            <a:r>
              <a:rPr lang="en-US" altLang="ko-KR" dirty="0" smtClean="0"/>
              <a:t>2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ko-KR" dirty="0" smtClean="0"/>
              <a:t>Team project</a:t>
            </a:r>
          </a:p>
          <a:p>
            <a:pPr algn="r"/>
            <a:r>
              <a:rPr lang="en-US" altLang="ko-KR" dirty="0" smtClean="0"/>
              <a:t>20041456 </a:t>
            </a:r>
            <a:r>
              <a:rPr lang="ko-KR" altLang="en-US" dirty="0" smtClean="0"/>
              <a:t>김두희</a:t>
            </a:r>
            <a:endParaRPr lang="en-US" altLang="ko-KR" dirty="0" smtClean="0"/>
          </a:p>
          <a:p>
            <a:r>
              <a:rPr lang="en-US" altLang="ko-KR" dirty="0"/>
              <a:t>20051570 </a:t>
            </a:r>
            <a:r>
              <a:rPr lang="ko-KR" altLang="en-US" dirty="0" smtClean="0"/>
              <a:t>윤강민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03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>
                <a:latin typeface="Adobe 고딕 Std B" pitchFamily="34" charset="-127"/>
                <a:ea typeface="Adobe 고딕 Std B" pitchFamily="34" charset="-127"/>
              </a:rPr>
              <a:t>개발목적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>
                <a:latin typeface="Adobe 고딕 Std B" pitchFamily="34" charset="-127"/>
                <a:ea typeface="Adobe 고딕 Std B" pitchFamily="34" charset="-127"/>
              </a:rPr>
              <a:t>개발환경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>
                <a:latin typeface="Adobe 고딕 Std B" pitchFamily="34" charset="-127"/>
                <a:ea typeface="Adobe 고딕 Std B" pitchFamily="34" charset="-127"/>
              </a:rPr>
              <a:t>프로젝트 소개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>
                <a:latin typeface="Adobe 고딕 Std B" pitchFamily="34" charset="-127"/>
                <a:ea typeface="Adobe 고딕 Std B" pitchFamily="34" charset="-127"/>
              </a:rPr>
              <a:t>고려사항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smtClean="0">
                <a:latin typeface="Adobe 고딕 Std B" pitchFamily="34" charset="-127"/>
                <a:ea typeface="Adobe 고딕 Std B" pitchFamily="34" charset="-127"/>
              </a:rPr>
              <a:t>참고할 문헌</a:t>
            </a:r>
            <a:endParaRPr lang="ko-KR" altLang="en-US" dirty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05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개발목적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dobe 고딕 Std B" pitchFamily="34" charset="-127"/>
                <a:ea typeface="Adobe 고딕 Std B" pitchFamily="34" charset="-127"/>
              </a:rPr>
              <a:t>OpenGL</a:t>
            </a:r>
            <a:r>
              <a:rPr lang="ko-KR" altLang="en-US" dirty="0">
                <a:latin typeface="Adobe 고딕 Std B" pitchFamily="34" charset="-127"/>
                <a:ea typeface="Adobe 고딕 Std B" pitchFamily="34" charset="-127"/>
              </a:rPr>
              <a:t>에 대한 </a:t>
            </a:r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이해</a:t>
            </a:r>
            <a:endParaRPr lang="en-US" altLang="ko-KR" dirty="0" smtClean="0">
              <a:latin typeface="Adobe 고딕 Std B" pitchFamily="34" charset="-127"/>
              <a:ea typeface="Adobe 고딕 Std B" pitchFamily="34" charset="-127"/>
            </a:endParaRPr>
          </a:p>
          <a:p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개개인능력향상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ko-KR" altLang="en-US" dirty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855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개발환경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Windows 7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Microsoft Visual Studio 2008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OpenGL(glut)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ko-KR" altLang="en-US" dirty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51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 소개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508105" y="2852936"/>
            <a:ext cx="3168352" cy="2952328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주제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- </a:t>
            </a:r>
            <a:r>
              <a:rPr lang="en-US" altLang="ko-KR" dirty="0" smtClean="0"/>
              <a:t>3D </a:t>
            </a:r>
            <a:r>
              <a:rPr lang="ko-KR" altLang="en-US" dirty="0" smtClean="0"/>
              <a:t>시계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내용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흔히 </a:t>
            </a:r>
            <a:r>
              <a:rPr lang="ko-KR" altLang="en-US" dirty="0" err="1" smtClean="0"/>
              <a:t>볼수있는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시계추달린</a:t>
            </a:r>
            <a:r>
              <a:rPr lang="ko-KR" altLang="en-US" dirty="0" smtClean="0"/>
              <a:t> 벽걸이 시계를 </a:t>
            </a:r>
            <a:r>
              <a:rPr lang="en-US" altLang="ko-KR" dirty="0" smtClean="0"/>
              <a:t>3D</a:t>
            </a:r>
            <a:r>
              <a:rPr lang="ko-KR" altLang="en-US" dirty="0" smtClean="0"/>
              <a:t>로 구현한다</a:t>
            </a:r>
            <a:r>
              <a:rPr lang="en-US" altLang="ko-KR" dirty="0" smtClean="0"/>
              <a:t>.</a:t>
            </a:r>
            <a:endParaRPr lang="en-US" altLang="ko-KR" dirty="0" smtClean="0"/>
          </a:p>
        </p:txBody>
      </p:sp>
      <p:sp>
        <p:nvSpPr>
          <p:cNvPr id="8" name="자유형 7"/>
          <p:cNvSpPr/>
          <p:nvPr/>
        </p:nvSpPr>
        <p:spPr>
          <a:xfrm>
            <a:off x="937391" y="3557187"/>
            <a:ext cx="2532623" cy="2113150"/>
          </a:xfrm>
          <a:custGeom>
            <a:avLst/>
            <a:gdLst>
              <a:gd name="connsiteX0" fmla="*/ 1116492 w 2532623"/>
              <a:gd name="connsiteY0" fmla="*/ 44142 h 2113150"/>
              <a:gd name="connsiteX1" fmla="*/ 2044960 w 2532623"/>
              <a:gd name="connsiteY1" fmla="*/ 241090 h 2113150"/>
              <a:gd name="connsiteX2" fmla="*/ 694461 w 2532623"/>
              <a:gd name="connsiteY2" fmla="*/ 1901078 h 2113150"/>
              <a:gd name="connsiteX3" fmla="*/ 75483 w 2532623"/>
              <a:gd name="connsiteY3" fmla="*/ 1957348 h 2113150"/>
              <a:gd name="connsiteX4" fmla="*/ 2382584 w 2532623"/>
              <a:gd name="connsiteY4" fmla="*/ 677188 h 211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2623" h="2113150">
                <a:moveTo>
                  <a:pt x="1116492" y="44142"/>
                </a:moveTo>
                <a:cubicBezTo>
                  <a:pt x="1615895" y="-12129"/>
                  <a:pt x="2115298" y="-68399"/>
                  <a:pt x="2044960" y="241090"/>
                </a:cubicBezTo>
                <a:cubicBezTo>
                  <a:pt x="1974622" y="550579"/>
                  <a:pt x="1022707" y="1615035"/>
                  <a:pt x="694461" y="1901078"/>
                </a:cubicBezTo>
                <a:cubicBezTo>
                  <a:pt x="366215" y="2187121"/>
                  <a:pt x="-205871" y="2161330"/>
                  <a:pt x="75483" y="1957348"/>
                </a:cubicBezTo>
                <a:cubicBezTo>
                  <a:pt x="356837" y="1753366"/>
                  <a:pt x="3210233" y="1765089"/>
                  <a:pt x="2382584" y="67718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62" y="2880519"/>
            <a:ext cx="4791075" cy="3114675"/>
          </a:xfrm>
        </p:spPr>
      </p:pic>
    </p:spTree>
    <p:extLst>
      <p:ext uri="{BB962C8B-B14F-4D97-AF65-F5344CB8AC3E}">
        <p14:creationId xmlns:p14="http://schemas.microsoft.com/office/powerpoint/2010/main" val="402036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고려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초침</a:t>
            </a:r>
            <a:r>
              <a:rPr lang="en-US" altLang="ko-KR" dirty="0" smtClean="0"/>
              <a:t>,</a:t>
            </a:r>
            <a:r>
              <a:rPr lang="ko-KR" altLang="en-US" dirty="0" smtClean="0"/>
              <a:t>분침</a:t>
            </a:r>
            <a:r>
              <a:rPr lang="en-US" altLang="ko-KR" dirty="0" smtClean="0"/>
              <a:t>,</a:t>
            </a:r>
            <a:r>
              <a:rPr lang="ko-KR" altLang="en-US" dirty="0" smtClean="0"/>
              <a:t>시침을 현재시각에 맞게 구현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움직이는 시계추 만들기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조명</a:t>
            </a:r>
            <a:r>
              <a:rPr lang="en-US" altLang="ko-KR" dirty="0" smtClean="0"/>
              <a:t>,</a:t>
            </a:r>
            <a:r>
              <a:rPr lang="ko-KR" altLang="en-US" dirty="0" smtClean="0"/>
              <a:t>광원효과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 smtClean="0"/>
              <a:t>3D</a:t>
            </a:r>
            <a:r>
              <a:rPr lang="ko-KR" altLang="en-US" dirty="0" smtClean="0"/>
              <a:t>로 구현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912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214686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                         End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806</TotalTime>
  <Words>69</Words>
  <Application>Microsoft Office PowerPoint</Application>
  <PresentationFormat>화면 슬라이드 쇼(4:3)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흐름</vt:lpstr>
      <vt:lpstr>OPENGL (3D 시계2)</vt:lpstr>
      <vt:lpstr>목차</vt:lpstr>
      <vt:lpstr>개발목적</vt:lpstr>
      <vt:lpstr>개발환경</vt:lpstr>
      <vt:lpstr>프로젝트 소개</vt:lpstr>
      <vt:lpstr>고려 사항</vt:lpstr>
      <vt:lpstr>                        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컴퓨터 그래픽스</dc:title>
  <dc:creator>kimdh-nt</dc:creator>
  <cp:lastModifiedBy>Min</cp:lastModifiedBy>
  <cp:revision>17</cp:revision>
  <dcterms:created xsi:type="dcterms:W3CDTF">2012-05-02T13:38:33Z</dcterms:created>
  <dcterms:modified xsi:type="dcterms:W3CDTF">2012-06-04T18:32:52Z</dcterms:modified>
</cp:coreProperties>
</file>