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84" r:id="rId2"/>
    <p:sldId id="285" r:id="rId3"/>
    <p:sldId id="298" r:id="rId4"/>
    <p:sldId id="293" r:id="rId5"/>
    <p:sldId id="295" r:id="rId6"/>
    <p:sldId id="296" r:id="rId7"/>
    <p:sldId id="297" r:id="rId8"/>
    <p:sldId id="283" r:id="rId9"/>
    <p:sldId id="294" r:id="rId10"/>
    <p:sldId id="286" r:id="rId11"/>
  </p:sldIdLst>
  <p:sldSz cx="9144000" cy="6858000" type="screen4x3"/>
  <p:notesSz cx="6858000" cy="9144000"/>
  <p:embeddedFontLst>
    <p:embeddedFont>
      <p:font typeface="나눔명조" charset="-127"/>
      <p:regular r:id="rId13"/>
      <p:bold r:id="rId14"/>
    </p:embeddedFont>
    <p:embeddedFont>
      <p:font typeface="HY강B" pitchFamily="18" charset="-127"/>
      <p:regular r:id="rId15"/>
    </p:embeddedFont>
    <p:embeddedFont>
      <p:font typeface="맑은 고딕" pitchFamily="50" charset="-127"/>
      <p:regular r:id="rId16"/>
      <p:bold r:id="rId17"/>
    </p:embeddedFont>
    <p:embeddedFont>
      <p:font typeface="나눔고딕" charset="-127"/>
      <p:regular r:id="rId18"/>
      <p:bold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929"/>
    <a:srgbClr val="9C2424"/>
    <a:srgbClr val="F78C81"/>
    <a:srgbClr val="9F2B2B"/>
    <a:srgbClr val="EE5C58"/>
    <a:srgbClr val="909AAE"/>
    <a:srgbClr val="6C7994"/>
    <a:srgbClr val="B92525"/>
    <a:srgbClr val="E82C2E"/>
    <a:srgbClr val="B1A58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402" autoAdjust="0"/>
    <p:restoredTop sz="86364" autoAdjust="0"/>
  </p:normalViewPr>
  <p:slideViewPr>
    <p:cSldViewPr>
      <p:cViewPr varScale="1">
        <p:scale>
          <a:sx n="69" d="100"/>
          <a:sy n="69" d="100"/>
        </p:scale>
        <p:origin x="-438" y="-108"/>
      </p:cViewPr>
      <p:guideLst>
        <p:guide orient="horz" pos="2840"/>
        <p:guide orient="horz" pos="482"/>
        <p:guide pos="3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8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870C5-E39E-4D4A-8B97-122E944BE205}" type="datetimeFigureOut">
              <a:rPr lang="ko-KR" altLang="en-US" smtClean="0"/>
              <a:pPr/>
              <a:t>2012-06-05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562BB-DACB-4090-9EB0-C718CC4DFD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323528" y="332656"/>
            <a:ext cx="4896544" cy="47799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1191" y="332656"/>
            <a:ext cx="739281" cy="288032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6660232" y="6381908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323528" y="332656"/>
            <a:ext cx="4896544" cy="47799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1191" y="332656"/>
            <a:ext cx="739281" cy="288032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6660232" y="6381908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7544" y="286072"/>
            <a:ext cx="8229600" cy="1143000"/>
          </a:xfrm>
        </p:spPr>
        <p:txBody>
          <a:bodyPr>
            <a:normAutofit/>
          </a:bodyPr>
          <a:lstStyle>
            <a:lvl1pPr algn="l">
              <a:defRPr sz="4000" spc="-150" baseline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345352"/>
            <a:ext cx="646799" cy="252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63F9F94-0DD2-4D1A-94AC-D2F8E17589FC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‹#›</a:t>
            </a:fld>
            <a:r>
              <a:rPr lang="en-US" altLang="ko-KR" sz="8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/ 12</a:t>
            </a:r>
            <a:endParaRPr lang="en-US" altLang="ko-KR" sz="800" spc="-30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345352"/>
            <a:ext cx="646799" cy="252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63F9F94-0DD2-4D1A-94AC-D2F8E17589FC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‹#›</a:t>
            </a:fld>
            <a:r>
              <a:rPr lang="en-US" altLang="ko-KR" sz="8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/ 12</a:t>
            </a:r>
            <a:endParaRPr lang="en-US" altLang="ko-KR" sz="800" spc="-30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893961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2" name="내용 개체 틀 3"/>
          <p:cNvSpPr>
            <a:spLocks noGrp="1"/>
          </p:cNvSpPr>
          <p:nvPr>
            <p:ph sz="half" idx="2"/>
          </p:nvPr>
        </p:nvSpPr>
        <p:spPr>
          <a:xfrm>
            <a:off x="2476028" y="1493936"/>
            <a:ext cx="4040188" cy="3951288"/>
          </a:xfrm>
        </p:spPr>
        <p:txBody>
          <a:bodyPr>
            <a:normAutofit/>
          </a:bodyPr>
          <a:lstStyle>
            <a:lvl1pPr>
              <a:buNone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  <a:lvl2pPr>
              <a:buNone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2pPr>
            <a:lvl3pPr>
              <a:buFont typeface="Wingdings" pitchFamily="2" charset="2"/>
              <a:buChar char="§"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3pPr>
            <a:lvl4pPr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4pPr>
            <a:lvl5pPr>
              <a:buNone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75F0-4FDF-431C-B6B2-41F992E67A7C}" type="datetimeFigureOut">
              <a:rPr lang="ko-KR" altLang="en-US" smtClean="0"/>
              <a:pPr/>
              <a:t>2012-06-05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5" r:id="rId3"/>
    <p:sldLayoutId id="2147483662" r:id="rId4"/>
    <p:sldLayoutId id="2147483663" r:id="rId5"/>
    <p:sldLayoutId id="2147483649" r:id="rId6"/>
    <p:sldLayoutId id="2147483650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4896544" cy="47799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-36512" y="2060848"/>
            <a:ext cx="5328592" cy="2952328"/>
          </a:xfrm>
        </p:spPr>
        <p:txBody>
          <a:bodyPr anchor="t">
            <a:noAutofit/>
          </a:bodyPr>
          <a:lstStyle/>
          <a:p>
            <a:pPr algn="r"/>
            <a:r>
              <a:rPr lang="en-US" altLang="ko-KR" sz="570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openGL</a:t>
            </a:r>
            <a:r>
              <a:rPr lang="en-US" altLang="ko-KR" sz="57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Project </a:t>
            </a:r>
            <a:r>
              <a:rPr lang="en-US" altLang="ko-KR" sz="5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5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</a:br>
            <a:r>
              <a:rPr lang="ko-KR" altLang="en-US" sz="500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결과보고</a:t>
            </a:r>
            <a:r>
              <a:rPr lang="ko-KR" altLang="en-US" sz="500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서</a:t>
            </a:r>
            <a:r>
              <a:rPr lang="en-US" altLang="ko-KR" sz="5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5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</a:br>
            <a:r>
              <a:rPr lang="ko-KR" altLang="en-US" sz="4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야구 시구</a:t>
            </a:r>
            <a:r>
              <a:rPr lang="en-US" altLang="ko-KR" sz="4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4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</a:br>
            <a:r>
              <a:rPr lang="ko-KR" altLang="en-US" sz="4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시뮬레이션</a:t>
            </a:r>
            <a:endParaRPr lang="ko-KR" altLang="en-US" sz="4000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4941168"/>
            <a:ext cx="367240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lnSpc>
                <a:spcPct val="150000"/>
              </a:lnSpc>
            </a:pP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조원 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장민기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차민재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000" b="1" spc="-8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최비오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indent="-514350">
              <a:lnSpc>
                <a:spcPct val="150000"/>
              </a:lnSpc>
            </a:pP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과목명 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: Computer Graphics</a:t>
            </a:r>
          </a:p>
          <a:p>
            <a:pPr indent="-514350">
              <a:lnSpc>
                <a:spcPct val="150000"/>
              </a:lnSpc>
            </a:pP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담당 교수 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이 병국 교수님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indent="-514350">
              <a:lnSpc>
                <a:spcPct val="150000"/>
              </a:lnSpc>
            </a:pPr>
            <a:endParaRPr lang="en-US" altLang="ko-KR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4896544" cy="47799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제목 5"/>
          <p:cNvSpPr txBox="1">
            <a:spLocks/>
          </p:cNvSpPr>
          <p:nvPr/>
        </p:nvSpPr>
        <p:spPr>
          <a:xfrm>
            <a:off x="2987824" y="4115172"/>
            <a:ext cx="2701876" cy="9700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>Q</a:t>
            </a:r>
            <a:r>
              <a:rPr kumimoji="0" lang="en-US" altLang="ko-KR" sz="6000" b="0" i="0" u="none" strike="noStrike" kern="1200" cap="none" spc="-15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> &amp; A</a:t>
            </a:r>
            <a:endParaRPr kumimoji="0" lang="ko-KR" altLang="en-US" sz="6000" b="0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57956" y="370756"/>
            <a:ext cx="8390508" cy="970012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CONTENS</a:t>
            </a:r>
            <a:endParaRPr lang="ko-KR" altLang="en-US" sz="4500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772816"/>
            <a:ext cx="66602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개발 동기 및 개발 목적</a:t>
            </a:r>
            <a:endParaRPr lang="en-US" altLang="ko-KR" sz="2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indent="-514350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en-US" altLang="ko-KR" sz="2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indent="-514350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개발 환경</a:t>
            </a:r>
            <a:endParaRPr lang="en-US" altLang="ko-KR" sz="2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indent="-514350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팀 구성 및 역할 분담</a:t>
            </a:r>
            <a:endParaRPr lang="en-US" altLang="ko-KR" sz="2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indent="-514350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Q &amp;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제목 5"/>
          <p:cNvSpPr>
            <a:spLocks noGrp="1"/>
          </p:cNvSpPr>
          <p:nvPr>
            <p:ph type="title"/>
          </p:nvPr>
        </p:nvSpPr>
        <p:spPr>
          <a:xfrm>
            <a:off x="357956" y="370756"/>
            <a:ext cx="8390508" cy="970012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개발 동기 및 개발 목적 </a:t>
            </a:r>
            <a:endParaRPr lang="ko-KR" altLang="en-US" sz="4500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1772816"/>
            <a:ext cx="7128792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개발 동기</a:t>
            </a:r>
            <a:endParaRPr lang="en-US" altLang="ko-KR" sz="2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lvl="2" indent="-514350">
              <a:lnSpc>
                <a:spcPct val="150000"/>
              </a:lnSpc>
            </a:pP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수업과정 중의 팀 프로젝트 과제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lvl="2" indent="-514350">
              <a:lnSpc>
                <a:spcPct val="150000"/>
              </a:lnSpc>
            </a:pP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야구를 좋아해서 수업 중 배운 내용을 바탕으로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lvl="2" indent="-514350">
              <a:lnSpc>
                <a:spcPct val="150000"/>
              </a:lnSpc>
            </a:pP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  야구 시구에 접목시켜 주제를 정함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3927962"/>
            <a:ext cx="71287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개발 목적</a:t>
            </a:r>
            <a:endParaRPr lang="en-US" altLang="ko-KR" sz="2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lvl="2" indent="-514350">
              <a:lnSpc>
                <a:spcPct val="150000"/>
              </a:lnSpc>
            </a:pPr>
            <a:r>
              <a:rPr lang="en-US" altLang="ko-KR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en-US" altLang="ko-KR" sz="2000" b="1" spc="-8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openGL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의 기능을 숙지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lvl="2" indent="-514350">
              <a:lnSpc>
                <a:spcPct val="150000"/>
              </a:lnSpc>
            </a:pP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팀원 개개인의 코딩실력 향상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lvl="2" indent="-514350">
              <a:lnSpc>
                <a:spcPct val="150000"/>
              </a:lnSpc>
            </a:pP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en-US" altLang="ko-KR" sz="2000" b="1" spc="-8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openGL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프로그래밍의 이해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제목 5"/>
          <p:cNvSpPr>
            <a:spLocks noGrp="1"/>
          </p:cNvSpPr>
          <p:nvPr>
            <p:ph type="title"/>
          </p:nvPr>
        </p:nvSpPr>
        <p:spPr>
          <a:xfrm>
            <a:off x="357956" y="370756"/>
            <a:ext cx="8390508" cy="970012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결과화면 </a:t>
            </a:r>
            <a:r>
              <a:rPr lang="en-US" altLang="ko-KR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전체화면</a:t>
            </a:r>
            <a:endParaRPr lang="ko-KR" altLang="en-US" sz="4500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26" name="Picture 2" descr="C:\Documents and Settings\BO\My Documents\My Pictures\main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69620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제목 5"/>
          <p:cNvSpPr>
            <a:spLocks noGrp="1"/>
          </p:cNvSpPr>
          <p:nvPr>
            <p:ph type="title"/>
          </p:nvPr>
        </p:nvSpPr>
        <p:spPr>
          <a:xfrm>
            <a:off x="357956" y="370756"/>
            <a:ext cx="8390508" cy="970012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결과화면 </a:t>
            </a:r>
            <a:r>
              <a:rPr lang="en-US" altLang="ko-KR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투수</a:t>
            </a:r>
            <a:endParaRPr lang="ko-KR" altLang="en-US" sz="4500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050" name="Picture 2" descr="C:\Documents and Settings\BO\My Documents\My Pictures\투수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69620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제목 5"/>
          <p:cNvSpPr>
            <a:spLocks noGrp="1"/>
          </p:cNvSpPr>
          <p:nvPr>
            <p:ph type="title"/>
          </p:nvPr>
        </p:nvSpPr>
        <p:spPr>
          <a:xfrm>
            <a:off x="357956" y="370756"/>
            <a:ext cx="8390508" cy="970012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결과화면 </a:t>
            </a:r>
            <a:r>
              <a:rPr lang="en-US" altLang="ko-KR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글러브</a:t>
            </a:r>
            <a:endParaRPr lang="ko-KR" altLang="en-US" sz="4500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074" name="Picture 2" descr="C:\Documents and Settings\BO\My Documents\My Pictures\글러브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69620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제목 5"/>
          <p:cNvSpPr>
            <a:spLocks noGrp="1"/>
          </p:cNvSpPr>
          <p:nvPr>
            <p:ph type="title"/>
          </p:nvPr>
        </p:nvSpPr>
        <p:spPr>
          <a:xfrm>
            <a:off x="357956" y="370756"/>
            <a:ext cx="8390508" cy="970012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결과화면 </a:t>
            </a:r>
            <a:r>
              <a:rPr lang="en-US" altLang="ko-KR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투구</a:t>
            </a:r>
            <a:endParaRPr lang="ko-KR" altLang="en-US" sz="4500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098" name="Picture 2" descr="C:\Documents and Settings\BO\My Documents\My Pictures\공던지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696201" cy="5086350"/>
          </a:xfrm>
          <a:prstGeom prst="rect">
            <a:avLst/>
          </a:prstGeom>
          <a:noFill/>
        </p:spPr>
      </p:pic>
      <p:pic>
        <p:nvPicPr>
          <p:cNvPr id="4099" name="Picture 3" descr="C:\Documents and Settings\BO\My Documents\My Pictures\제목 없음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769620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35149752"/>
              </p:ext>
            </p:extLst>
          </p:nvPr>
        </p:nvGraphicFramePr>
        <p:xfrm>
          <a:off x="1071538" y="3571876"/>
          <a:ext cx="6984777" cy="14109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32148"/>
                <a:gridCol w="1332148"/>
                <a:gridCol w="4320481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700" b="1" spc="-30" dirty="0" smtClean="0">
                          <a:solidFill>
                            <a:schemeClr val="bg1"/>
                          </a:solidFill>
                          <a:latin typeface="HY강B" pitchFamily="18" charset="-127"/>
                          <a:ea typeface="HY강B" pitchFamily="18" charset="-127"/>
                        </a:rPr>
                        <a:t>학번</a:t>
                      </a:r>
                      <a:endParaRPr lang="ko-KR" altLang="en-US" sz="1700" b="1" spc="-3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700" b="1" spc="-30" dirty="0" smtClean="0">
                          <a:solidFill>
                            <a:schemeClr val="bg1"/>
                          </a:solidFill>
                          <a:latin typeface="HY강B" pitchFamily="18" charset="-127"/>
                          <a:ea typeface="HY강B" pitchFamily="18" charset="-127"/>
                        </a:rPr>
                        <a:t>이름</a:t>
                      </a:r>
                      <a:endParaRPr lang="ko-KR" altLang="en-US" sz="1700" b="1" spc="-3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700" b="1" spc="-30" dirty="0" smtClean="0">
                          <a:solidFill>
                            <a:schemeClr val="bg1"/>
                          </a:solidFill>
                          <a:latin typeface="HY강B" pitchFamily="18" charset="-127"/>
                          <a:ea typeface="HY강B" pitchFamily="18" charset="-127"/>
                        </a:rPr>
                        <a:t>역할</a:t>
                      </a:r>
                      <a:endParaRPr lang="ko-KR" altLang="en-US" sz="1700" b="1" spc="-3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20071706</a:t>
                      </a:r>
                      <a:endParaRPr lang="ko-KR" altLang="en-US" sz="15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장 민기</a:t>
                      </a:r>
                      <a:endParaRPr lang="ko-KR" altLang="en-US" sz="15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1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번</a:t>
                      </a: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, 4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번</a:t>
                      </a: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,</a:t>
                      </a:r>
                      <a:r>
                        <a:rPr lang="en-US" altLang="ko-KR" sz="1500" b="1" spc="-3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 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경기장</a:t>
                      </a: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, 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전광판</a:t>
                      </a:r>
                      <a:endParaRPr lang="ko-KR" altLang="en-US" sz="15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20071738</a:t>
                      </a:r>
                      <a:endParaRPr lang="ko-KR" altLang="en-US" sz="15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차</a:t>
                      </a:r>
                      <a:r>
                        <a:rPr lang="ko-KR" altLang="en-US" sz="1500" b="1" spc="-3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 민재</a:t>
                      </a:r>
                      <a:endParaRPr lang="ko-KR" altLang="en-US" sz="15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2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번</a:t>
                      </a: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,  5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번</a:t>
                      </a: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,</a:t>
                      </a:r>
                      <a:r>
                        <a:rPr lang="en-US" altLang="ko-KR" sz="1500" b="1" spc="-3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 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경기장</a:t>
                      </a: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, 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관중</a:t>
                      </a:r>
                      <a:endParaRPr lang="ko-KR" altLang="en-US" sz="15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20071747</a:t>
                      </a:r>
                      <a:endParaRPr lang="ko-KR" altLang="en-US" sz="15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최 비오</a:t>
                      </a:r>
                      <a:endParaRPr lang="ko-KR" altLang="en-US" sz="15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3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번</a:t>
                      </a: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, 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글러브</a:t>
                      </a: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, 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광고</a:t>
                      </a:r>
                      <a:endParaRPr lang="ko-KR" altLang="en-US" sz="15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제목 5"/>
          <p:cNvSpPr>
            <a:spLocks noGrp="1"/>
          </p:cNvSpPr>
          <p:nvPr>
            <p:ph type="title"/>
          </p:nvPr>
        </p:nvSpPr>
        <p:spPr>
          <a:xfrm>
            <a:off x="357956" y="370756"/>
            <a:ext cx="8390508" cy="970012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팀 구성 및 역할 분담</a:t>
            </a:r>
            <a:endParaRPr lang="ko-KR" altLang="en-US" sz="4500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1763231"/>
            <a:ext cx="7128792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팀 구성 및 역할 분담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2428868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lnSpc>
                <a:spcPct val="150000"/>
              </a:lnSpc>
            </a:pP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        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◆ </a:t>
            </a:r>
            <a:r>
              <a:rPr lang="ko-KR" altLang="en-US" sz="2000" b="1" spc="-8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구종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indent="-514350">
              <a:lnSpc>
                <a:spcPct val="150000"/>
              </a:lnSpc>
            </a:pP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	1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번 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– 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직구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, 2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번 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– 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커브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, 3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번 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– </a:t>
            </a:r>
            <a:r>
              <a:rPr lang="ko-KR" altLang="en-US" sz="2000" b="1" spc="-8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싱커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, 4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번 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– 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포크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, 5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번 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000" b="1" spc="-8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돌직구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제목 5"/>
          <p:cNvSpPr>
            <a:spLocks noGrp="1"/>
          </p:cNvSpPr>
          <p:nvPr>
            <p:ph type="title"/>
          </p:nvPr>
        </p:nvSpPr>
        <p:spPr>
          <a:xfrm>
            <a:off x="357956" y="370756"/>
            <a:ext cx="8390508" cy="970012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개발 환경</a:t>
            </a:r>
            <a:endParaRPr lang="ko-KR" altLang="en-US" sz="4500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763231"/>
            <a:ext cx="71287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개발 환경</a:t>
            </a:r>
            <a:endParaRPr lang="en-US" altLang="ko-KR" sz="2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lvl="2" indent="-514350">
              <a:lnSpc>
                <a:spcPct val="150000"/>
              </a:lnSpc>
            </a:pPr>
            <a:r>
              <a:rPr lang="en-US" altLang="ko-KR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Windows  XP, Windows 7</a:t>
            </a:r>
          </a:p>
          <a:p>
            <a:pPr lvl="2" indent="-514350">
              <a:lnSpc>
                <a:spcPct val="150000"/>
              </a:lnSpc>
            </a:pP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Visual Studio 2008</a:t>
            </a:r>
          </a:p>
          <a:p>
            <a:pPr lvl="2" indent="-514350">
              <a:lnSpc>
                <a:spcPct val="150000"/>
              </a:lnSpc>
            </a:pP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-  </a:t>
            </a:r>
            <a:r>
              <a:rPr lang="en-US" altLang="ko-KR" sz="2000" b="1" spc="-8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openGL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 (GLUT)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595959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164</Words>
  <Application>Microsoft Office PowerPoint</Application>
  <PresentationFormat>화면 슬라이드 쇼(4:3)</PresentationFormat>
  <Paragraphs>46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8" baseType="lpstr">
      <vt:lpstr>굴림</vt:lpstr>
      <vt:lpstr>Arial</vt:lpstr>
      <vt:lpstr>나눔명조</vt:lpstr>
      <vt:lpstr>HY강B</vt:lpstr>
      <vt:lpstr>Wingdings</vt:lpstr>
      <vt:lpstr>맑은 고딕</vt:lpstr>
      <vt:lpstr>나눔고딕</vt:lpstr>
      <vt:lpstr>Office 테마</vt:lpstr>
      <vt:lpstr>openGL Project  결과보고서 야구 시구 시뮬레이션</vt:lpstr>
      <vt:lpstr>CONTENS</vt:lpstr>
      <vt:lpstr>개발 동기 및 개발 목적 </vt:lpstr>
      <vt:lpstr>결과화면 - 전체화면</vt:lpstr>
      <vt:lpstr>결과화면 - 투수</vt:lpstr>
      <vt:lpstr>결과화면 - 글러브</vt:lpstr>
      <vt:lpstr>결과화면 - 투구</vt:lpstr>
      <vt:lpstr>팀 구성 및 역할 분담</vt:lpstr>
      <vt:lpstr>개발 환경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  나눔명조R, 40pt</dc:title>
  <dc:creator>네이버 한글캠페인</dc:creator>
  <cp:lastModifiedBy>pc28</cp:lastModifiedBy>
  <cp:revision>19</cp:revision>
  <dcterms:created xsi:type="dcterms:W3CDTF">2011-08-23T09:33:59Z</dcterms:created>
  <dcterms:modified xsi:type="dcterms:W3CDTF">2012-06-05T00:22:44Z</dcterms:modified>
</cp:coreProperties>
</file>