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4" r:id="rId2"/>
    <p:sldId id="285" r:id="rId3"/>
    <p:sldId id="287" r:id="rId4"/>
    <p:sldId id="293" r:id="rId5"/>
    <p:sldId id="294" r:id="rId6"/>
    <p:sldId id="283" r:id="rId7"/>
    <p:sldId id="295" r:id="rId8"/>
    <p:sldId id="286" r:id="rId9"/>
  </p:sldIdLst>
  <p:sldSz cx="9144000" cy="6858000" type="screen4x3"/>
  <p:notesSz cx="6858000" cy="9144000"/>
  <p:embeddedFontLst>
    <p:embeddedFont>
      <p:font typeface="나눔명조" charset="-127"/>
      <p:regular r:id="rId11"/>
      <p:bold r:id="rId12"/>
    </p:embeddedFont>
    <p:embeddedFont>
      <p:font typeface="HY강B" pitchFamily="18" charset="-127"/>
      <p:regular r:id="rId13"/>
    </p:embeddedFont>
    <p:embeddedFont>
      <p:font typeface="맑은 고딕" pitchFamily="50" charset="-127"/>
      <p:regular r:id="rId14"/>
      <p:bold r:id="rId15"/>
    </p:embeddedFont>
    <p:embeddedFont>
      <p:font typeface="나눔고딕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929"/>
    <a:srgbClr val="9C2424"/>
    <a:srgbClr val="F78C81"/>
    <a:srgbClr val="9F2B2B"/>
    <a:srgbClr val="EE5C58"/>
    <a:srgbClr val="909AAE"/>
    <a:srgbClr val="6C7994"/>
    <a:srgbClr val="B92525"/>
    <a:srgbClr val="E82C2E"/>
    <a:srgbClr val="B1A5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86364" autoAdjust="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840"/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8078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1191" y="332656"/>
            <a:ext cx="739281" cy="288032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660232" y="6381908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1191" y="332656"/>
            <a:ext cx="739281" cy="288032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6660232" y="6381908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286072"/>
            <a:ext cx="8229600" cy="1143000"/>
          </a:xfrm>
        </p:spPr>
        <p:txBody>
          <a:bodyPr>
            <a:normAutofit/>
          </a:bodyPr>
          <a:lstStyle>
            <a:lvl1pPr algn="l">
              <a:defRPr sz="4000" spc="-150" baseline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345352"/>
            <a:ext cx="646799" cy="25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3F9F94-0DD2-4D1A-94AC-D2F8E17589FC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‹#›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345352"/>
            <a:ext cx="646799" cy="25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380312" y="6453336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3F9F94-0DD2-4D1A-94AC-D2F8E17589FC}" type="slidenum">
              <a:rPr lang="en-US" altLang="ko-KR" sz="800" spc="-3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‹#›</a:t>
            </a:fld>
            <a:r>
              <a:rPr lang="en-US" altLang="ko-KR" sz="800" spc="-3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/ 12</a:t>
            </a:r>
            <a:endParaRPr lang="en-US" altLang="ko-KR" sz="800" spc="-3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89396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2" name="내용 개체 틀 3"/>
          <p:cNvSpPr>
            <a:spLocks noGrp="1"/>
          </p:cNvSpPr>
          <p:nvPr>
            <p:ph sz="half" idx="2"/>
          </p:nvPr>
        </p:nvSpPr>
        <p:spPr>
          <a:xfrm>
            <a:off x="2476028" y="1493936"/>
            <a:ext cx="4040188" cy="3951288"/>
          </a:xfrm>
        </p:spPr>
        <p:txBody>
          <a:bodyPr>
            <a:normAutofit/>
          </a:bodyPr>
          <a:lstStyle>
            <a:lvl1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buFont typeface="Wingdings" pitchFamily="2" charset="2"/>
              <a:buChar char="§"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buNone/>
              <a:defRPr sz="1300" b="1" spc="-7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2012-05-15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5" r:id="rId3"/>
    <p:sldLayoutId id="2147483662" r:id="rId4"/>
    <p:sldLayoutId id="2147483663" r:id="rId5"/>
    <p:sldLayoutId id="2147483649" r:id="rId6"/>
    <p:sldLayoutId id="2147483650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-36512" y="2060848"/>
            <a:ext cx="5328592" cy="2952328"/>
          </a:xfrm>
        </p:spPr>
        <p:txBody>
          <a:bodyPr anchor="t">
            <a:noAutofit/>
          </a:bodyPr>
          <a:lstStyle/>
          <a:p>
            <a:pPr algn="r"/>
            <a:r>
              <a:rPr lang="en-US" altLang="ko-KR" sz="5700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en-US" altLang="ko-KR" sz="57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Project </a:t>
            </a:r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</a:br>
            <a:r>
              <a:rPr lang="ko-KR" altLang="en-US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제안서</a:t>
            </a:r>
            <a: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5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</a:br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야구 시구</a:t>
            </a:r>
            <a:r>
              <a:rPr lang="en-US" altLang="ko-KR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</a:br>
            <a:r>
              <a:rPr lang="ko-KR" altLang="en-US" sz="4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시뮬레이션</a:t>
            </a:r>
            <a:endParaRPr lang="ko-KR" altLang="en-US" sz="40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4285252"/>
            <a:ext cx="367240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팀장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장민기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(weedstar11@nate.com)</a:t>
            </a:r>
          </a:p>
          <a:p>
            <a:pPr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조원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장민기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차민재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최비오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과목명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: Computer Graphics</a:t>
            </a:r>
          </a:p>
          <a:p>
            <a:pPr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담당 교수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이 병국 교수님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150000"/>
              </a:lnSpc>
            </a:pPr>
            <a:endParaRPr lang="en-US" altLang="ko-KR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CONTENS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772816"/>
            <a:ext cx="66602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동기 및 개발 목적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개념도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환경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팀 구성 및 역할 분담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이벤</a:t>
            </a:r>
            <a:r>
              <a:rPr lang="ko-KR" altLang="en-US" sz="25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트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indent="-514350"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개발 동기 및 개발 목적 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772816"/>
            <a:ext cx="7128792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동기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수업과정 중의 팀 프로젝트 과제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야구를 좋아해서 수업 중 배운 내용을 가지고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 야구 시구에 접목시켜 주제를 정함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927962"/>
            <a:ext cx="7128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목적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en-US" altLang="ko-KR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의 기능을 숙지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팀원 개개인의 코딩실력 향상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en-US" altLang="ko-KR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프로그래밍의 이해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개념도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7" name="Picture 3" descr="C:\Users\Minjea\Desktop\야구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6712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개발 환경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63231"/>
            <a:ext cx="71287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개발 환경</a:t>
            </a:r>
            <a:endParaRPr lang="en-US" altLang="ko-KR" sz="25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lvl="2" indent="-514350">
              <a:lnSpc>
                <a:spcPct val="150000"/>
              </a:lnSpc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Windows  XP, Windows 7</a:t>
            </a: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Visual Studio 2008</a:t>
            </a:r>
          </a:p>
          <a:p>
            <a:pPr lvl="2" indent="-514350">
              <a:lnSpc>
                <a:spcPct val="150000"/>
              </a:lnSpc>
            </a:pP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-  </a:t>
            </a:r>
            <a:r>
              <a:rPr lang="en-US" altLang="ko-KR" sz="2000" b="1" spc="-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openGL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(GLUT)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339136"/>
              </p:ext>
            </p:extLst>
          </p:nvPr>
        </p:nvGraphicFramePr>
        <p:xfrm>
          <a:off x="1115615" y="2594144"/>
          <a:ext cx="6984777" cy="1410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32148"/>
                <a:gridCol w="1332148"/>
                <a:gridCol w="4320481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700" b="1" spc="-3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학번</a:t>
                      </a:r>
                      <a:endParaRPr lang="ko-KR" altLang="en-US" sz="1700" b="1" spc="-3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700" b="1" spc="-3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이름</a:t>
                      </a:r>
                      <a:endParaRPr lang="ko-KR" altLang="en-US" sz="1700" b="1" spc="-3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700" b="1" spc="-3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역할</a:t>
                      </a:r>
                      <a:endParaRPr lang="ko-KR" altLang="en-US" sz="1700" b="1" spc="-3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20071706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장 민기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구종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1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</a:t>
                      </a:r>
                      <a:r>
                        <a:rPr lang="en-US" altLang="ko-KR" sz="1500" b="1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경기장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사람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20071738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차</a:t>
                      </a:r>
                      <a:r>
                        <a:rPr lang="ko-KR" altLang="en-US" sz="1500" b="1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민재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구종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경기장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사람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20071747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최 비오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구종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3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번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글러브</a:t>
                      </a:r>
                      <a:r>
                        <a:rPr lang="en-US" altLang="ko-KR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,</a:t>
                      </a:r>
                      <a:r>
                        <a:rPr lang="ko-KR" altLang="en-US" sz="150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강B" pitchFamily="18" charset="-127"/>
                          <a:ea typeface="HY강B" pitchFamily="18" charset="-127"/>
                        </a:rPr>
                        <a:t>사람</a:t>
                      </a:r>
                      <a:endParaRPr lang="ko-KR" altLang="en-US" sz="15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2887" marR="92887" marT="46444" marB="46444" anchor="ctr"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팀 구성 및 역할 분담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3920" y="4420013"/>
            <a:ext cx="6132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                                           Q,W,D</a:t>
            </a:r>
          </a:p>
          <a:p>
            <a:pPr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                                           A, S, D</a:t>
            </a:r>
          </a:p>
          <a:p>
            <a:pPr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                                            Z, X, C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370" y="1761986"/>
            <a:ext cx="712879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5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팀 구성 및 역할 분담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C:\Documents and Settings\MYHOME\바탕 화면\야구구종그림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46541"/>
            <a:ext cx="3781425" cy="1897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8370" y="3933056"/>
            <a:ext cx="7128792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키보드 이벤트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23528" y="332657"/>
            <a:ext cx="8496944" cy="10081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제목 5"/>
          <p:cNvSpPr>
            <a:spLocks noGrp="1"/>
          </p:cNvSpPr>
          <p:nvPr>
            <p:ph type="title"/>
          </p:nvPr>
        </p:nvSpPr>
        <p:spPr>
          <a:xfrm>
            <a:off x="357956" y="370756"/>
            <a:ext cx="8390508" cy="970012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500" spc="-15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이벤트</a:t>
            </a:r>
            <a:endParaRPr lang="ko-KR" altLang="en-US" sz="4500" spc="-15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1763231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마우스 이벤트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276872"/>
            <a:ext cx="7128792" cy="9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카메라 앵글의 자유로운 움직임 가능</a:t>
            </a:r>
            <a:r>
              <a:rPr lang="en-US" altLang="ko-KR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spc="-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B" pitchFamily="18" charset="-127"/>
                <a:ea typeface="HY강B" pitchFamily="18" charset="-127"/>
              </a:rPr>
              <a:t>카메라의 확대 및 축소 가능</a:t>
            </a:r>
            <a:endParaRPr lang="en-US" altLang="ko-KR" sz="2000" b="1" spc="-80" dirty="0" smtClean="0">
              <a:solidFill>
                <a:schemeClr val="tx1">
                  <a:lumMod val="65000"/>
                  <a:lumOff val="3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C:\Documents and Settings\Administrator\바탕 화면\3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2664296" cy="2838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77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4896544" cy="477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제목 5"/>
          <p:cNvSpPr txBox="1">
            <a:spLocks/>
          </p:cNvSpPr>
          <p:nvPr/>
        </p:nvSpPr>
        <p:spPr>
          <a:xfrm>
            <a:off x="2987824" y="4115172"/>
            <a:ext cx="2701876" cy="970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Q</a:t>
            </a:r>
            <a:r>
              <a:rPr kumimoji="0" lang="en-US" altLang="ko-KR" sz="6000" b="0" i="0" u="none" strike="noStrike" kern="1200" cap="none" spc="-15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 &amp; A</a:t>
            </a:r>
            <a:endParaRPr kumimoji="0" lang="ko-KR" altLang="en-US" sz="6000" b="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595959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184</Words>
  <Application>Microsoft Office PowerPoint</Application>
  <PresentationFormat>화면 슬라이드 쇼(4:3)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Arial</vt:lpstr>
      <vt:lpstr>나눔명조</vt:lpstr>
      <vt:lpstr>HY강B</vt:lpstr>
      <vt:lpstr>Wingdings</vt:lpstr>
      <vt:lpstr>맑은 고딕</vt:lpstr>
      <vt:lpstr>나눔고딕</vt:lpstr>
      <vt:lpstr>Office 테마</vt:lpstr>
      <vt:lpstr>openGL Project  제안서 야구 시구 시뮬레이션</vt:lpstr>
      <vt:lpstr>CONTENS</vt:lpstr>
      <vt:lpstr>개발 동기 및 개발 목적 </vt:lpstr>
      <vt:lpstr>개념도</vt:lpstr>
      <vt:lpstr>개발 환경</vt:lpstr>
      <vt:lpstr>팀 구성 및 역할 분담</vt:lpstr>
      <vt:lpstr>이벤트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 나눔명조R, 40pt</dc:title>
  <dc:creator>네이버 한글캠페인</dc:creator>
  <cp:lastModifiedBy>snoopy</cp:lastModifiedBy>
  <cp:revision>19</cp:revision>
  <dcterms:created xsi:type="dcterms:W3CDTF">2011-08-23T09:33:59Z</dcterms:created>
  <dcterms:modified xsi:type="dcterms:W3CDTF">2012-05-15T00:41:49Z</dcterms:modified>
</cp:coreProperties>
</file>