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35CCC6-E1BA-4286-B936-786E6F48C19C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latinLnBrk="1"/>
          <a:endParaRPr lang="ko-KR" altLang="en-US"/>
        </a:p>
      </dgm:t>
    </dgm:pt>
    <dgm:pt modelId="{01BCC9DF-8C3B-433B-97BC-53C3D0134DFB}">
      <dgm:prSet phldrT="[텍스트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1.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프로젝트 </a:t>
          </a:r>
          <a:r>
            <a:rPr lang="ko-KR" altLang="en-US" sz="2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팀명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 및 팀 구성</a:t>
          </a:r>
          <a:endParaRPr lang="en-US" altLang="ko-KR" sz="2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F7C94B41-19C4-477A-AEB1-7718A3631F01}" type="parTrans" cxnId="{A5F86696-AC78-4A85-B344-4AFFD32D4A58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FA5E4513-731D-4350-B972-41E8FCCC53E5}" type="sibTrans" cxnId="{A5F86696-AC78-4A85-B344-4AFFD32D4A58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C294957F-A14C-4D96-9FC1-8F3CBE320B6C}">
      <dgm:prSet phldrT="[텍스트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2.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개발 동기 및 개발 환경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E7DF1839-86E3-4131-9C80-983C16DB6905}" type="parTrans" cxnId="{373EA984-55BE-49C7-901F-3D09B7F4141D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542292D9-B380-458E-9BEB-5AECC88C2D2E}" type="sibTrans" cxnId="{373EA984-55BE-49C7-901F-3D09B7F4141D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E2E35F1E-1CB1-4CCB-B83E-E20F9EF9AC62}">
      <dgm:prSet phldrT="[텍스트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3.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프로젝트 목적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E25E048A-E6CB-43E8-933D-61291B6414D4}" type="parTrans" cxnId="{F6F1D574-27DE-4356-8BC9-8574B1A88A56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65D29EEF-3F3E-4449-8936-FC29CE463205}" type="sibTrans" cxnId="{F6F1D574-27DE-4356-8BC9-8574B1A88A56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07AF8A8B-2402-421A-9382-8A5BC46AC53B}">
      <dgm:prSet phldrT="[텍스트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5.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이벤트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9BD06374-8032-41EC-B836-120C1932E8C8}" type="parTrans" cxnId="{1A0AA1BE-3ACD-4B1C-A80C-61CAEABF99C4}">
      <dgm:prSet/>
      <dgm:spPr/>
      <dgm:t>
        <a:bodyPr/>
        <a:lstStyle/>
        <a:p>
          <a:pPr latinLnBrk="1"/>
          <a:endParaRPr lang="ko-KR" altLang="en-US"/>
        </a:p>
      </dgm:t>
    </dgm:pt>
    <dgm:pt modelId="{40E537E9-FEBA-4B59-96D3-C4312C528620}" type="sibTrans" cxnId="{1A0AA1BE-3ACD-4B1C-A80C-61CAEABF99C4}">
      <dgm:prSet/>
      <dgm:spPr/>
      <dgm:t>
        <a:bodyPr/>
        <a:lstStyle/>
        <a:p>
          <a:pPr latinLnBrk="1"/>
          <a:endParaRPr lang="ko-KR" altLang="en-US"/>
        </a:p>
      </dgm:t>
    </dgm:pt>
    <dgm:pt modelId="{31652E7B-E169-4B1E-AA68-A182254DC7DE}">
      <dgm:prSet phldrT="[텍스트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4.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프로젝트 화면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10EBDDFB-0906-4F74-BEC1-0A8ED04ED95B}" type="parTrans" cxnId="{5510DFBF-D30F-4679-A6DC-0D412BCF5B4F}">
      <dgm:prSet/>
      <dgm:spPr/>
    </dgm:pt>
    <dgm:pt modelId="{C6F78973-5C93-4791-B7D5-B8AFDFF06249}" type="sibTrans" cxnId="{5510DFBF-D30F-4679-A6DC-0D412BCF5B4F}">
      <dgm:prSet/>
      <dgm:spPr/>
    </dgm:pt>
    <dgm:pt modelId="{D28BCA1F-2491-4C4C-AB47-888BA415BAAA}" type="pres">
      <dgm:prSet presAssocID="{8E35CCC6-E1BA-4286-B936-786E6F48C1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F32680-D556-4A1B-A579-3CCCF975BBF1}" type="pres">
      <dgm:prSet presAssocID="{01BCC9DF-8C3B-433B-97BC-53C3D0134DFB}" presName="parentText" presStyleLbl="node1" presStyleIdx="0" presStyleCnt="5" custScaleY="99761" custLinFactNeighborY="-79398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6E01D6-2010-4957-AF6F-98324C5A9FA0}" type="pres">
      <dgm:prSet presAssocID="{FA5E4513-731D-4350-B972-41E8FCCC53E5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EEB399EA-283B-46B8-8C02-A29C9DAA2AD0}" type="pres">
      <dgm:prSet presAssocID="{C294957F-A14C-4D96-9FC1-8F3CBE320B6C}" presName="parentText" presStyleLbl="node1" presStyleIdx="1" presStyleCnt="5" custLinFactNeighborY="-417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8EC114-6A88-4DE9-A770-B99F377FB4B0}" type="pres">
      <dgm:prSet presAssocID="{542292D9-B380-458E-9BEB-5AECC88C2D2E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F58B2920-7721-4E33-AE0A-1130F2525A81}" type="pres">
      <dgm:prSet presAssocID="{E2E35F1E-1CB1-4CCB-B83E-E20F9EF9AC62}" presName="parentText" presStyleLbl="node1" presStyleIdx="2" presStyleCnt="5" custLinFactNeighborY="-1078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FD26CC-26DC-49D5-A605-8B718CD99D15}" type="pres">
      <dgm:prSet presAssocID="{65D29EEF-3F3E-4449-8936-FC29CE463205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AEC16CB1-C57B-4A0B-A20A-3A07EC6C3940}" type="pres">
      <dgm:prSet presAssocID="{31652E7B-E169-4B1E-AA68-A182254DC7D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89FB0BB-1E83-4398-9854-645F99AFD450}" type="pres">
      <dgm:prSet presAssocID="{C6F78973-5C93-4791-B7D5-B8AFDFF06249}" presName="spacer" presStyleCnt="0"/>
      <dgm:spPr/>
    </dgm:pt>
    <dgm:pt modelId="{54C6886B-D678-40D0-B871-CE073E54ACE9}" type="pres">
      <dgm:prSet presAssocID="{07AF8A8B-2402-421A-9382-8A5BC46AC53B}" presName="parentText" presStyleLbl="node1" presStyleIdx="4" presStyleCnt="5" custLinFactNeighborY="-1258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872D60B-6FE1-4C97-A740-4923C59420E1}" type="presOf" srcId="{01BCC9DF-8C3B-433B-97BC-53C3D0134DFB}" destId="{95F32680-D556-4A1B-A579-3CCCF975BBF1}" srcOrd="0" destOrd="0" presId="urn:microsoft.com/office/officeart/2005/8/layout/vList2"/>
    <dgm:cxn modelId="{4AE6E0EB-ECAE-4610-9D64-DF4932CD5A3B}" type="presOf" srcId="{31652E7B-E169-4B1E-AA68-A182254DC7DE}" destId="{AEC16CB1-C57B-4A0B-A20A-3A07EC6C3940}" srcOrd="0" destOrd="0" presId="urn:microsoft.com/office/officeart/2005/8/layout/vList2"/>
    <dgm:cxn modelId="{F6D57784-6E17-46A8-9467-5D4E8905B462}" type="presOf" srcId="{8E35CCC6-E1BA-4286-B936-786E6F48C19C}" destId="{D28BCA1F-2491-4C4C-AB47-888BA415BAAA}" srcOrd="0" destOrd="0" presId="urn:microsoft.com/office/officeart/2005/8/layout/vList2"/>
    <dgm:cxn modelId="{5510DFBF-D30F-4679-A6DC-0D412BCF5B4F}" srcId="{8E35CCC6-E1BA-4286-B936-786E6F48C19C}" destId="{31652E7B-E169-4B1E-AA68-A182254DC7DE}" srcOrd="3" destOrd="0" parTransId="{10EBDDFB-0906-4F74-BEC1-0A8ED04ED95B}" sibTransId="{C6F78973-5C93-4791-B7D5-B8AFDFF06249}"/>
    <dgm:cxn modelId="{E8B6DECF-1E18-4803-B307-55A39CC86218}" type="presOf" srcId="{07AF8A8B-2402-421A-9382-8A5BC46AC53B}" destId="{54C6886B-D678-40D0-B871-CE073E54ACE9}" srcOrd="0" destOrd="0" presId="urn:microsoft.com/office/officeart/2005/8/layout/vList2"/>
    <dgm:cxn modelId="{A5F86696-AC78-4A85-B344-4AFFD32D4A58}" srcId="{8E35CCC6-E1BA-4286-B936-786E6F48C19C}" destId="{01BCC9DF-8C3B-433B-97BC-53C3D0134DFB}" srcOrd="0" destOrd="0" parTransId="{F7C94B41-19C4-477A-AEB1-7718A3631F01}" sibTransId="{FA5E4513-731D-4350-B972-41E8FCCC53E5}"/>
    <dgm:cxn modelId="{373EA984-55BE-49C7-901F-3D09B7F4141D}" srcId="{8E35CCC6-E1BA-4286-B936-786E6F48C19C}" destId="{C294957F-A14C-4D96-9FC1-8F3CBE320B6C}" srcOrd="1" destOrd="0" parTransId="{E7DF1839-86E3-4131-9C80-983C16DB6905}" sibTransId="{542292D9-B380-458E-9BEB-5AECC88C2D2E}"/>
    <dgm:cxn modelId="{08D3052E-4D83-4463-A637-9A8A8EC060C9}" type="presOf" srcId="{E2E35F1E-1CB1-4CCB-B83E-E20F9EF9AC62}" destId="{F58B2920-7721-4E33-AE0A-1130F2525A81}" srcOrd="0" destOrd="0" presId="urn:microsoft.com/office/officeart/2005/8/layout/vList2"/>
    <dgm:cxn modelId="{1A0AA1BE-3ACD-4B1C-A80C-61CAEABF99C4}" srcId="{8E35CCC6-E1BA-4286-B936-786E6F48C19C}" destId="{07AF8A8B-2402-421A-9382-8A5BC46AC53B}" srcOrd="4" destOrd="0" parTransId="{9BD06374-8032-41EC-B836-120C1932E8C8}" sibTransId="{40E537E9-FEBA-4B59-96D3-C4312C528620}"/>
    <dgm:cxn modelId="{11A7B1AD-655D-4A76-B072-B9099650A277}" type="presOf" srcId="{C294957F-A14C-4D96-9FC1-8F3CBE320B6C}" destId="{EEB399EA-283B-46B8-8C02-A29C9DAA2AD0}" srcOrd="0" destOrd="0" presId="urn:microsoft.com/office/officeart/2005/8/layout/vList2"/>
    <dgm:cxn modelId="{F6F1D574-27DE-4356-8BC9-8574B1A88A56}" srcId="{8E35CCC6-E1BA-4286-B936-786E6F48C19C}" destId="{E2E35F1E-1CB1-4CCB-B83E-E20F9EF9AC62}" srcOrd="2" destOrd="0" parTransId="{E25E048A-E6CB-43E8-933D-61291B6414D4}" sibTransId="{65D29EEF-3F3E-4449-8936-FC29CE463205}"/>
    <dgm:cxn modelId="{E29A7185-C74F-4193-AA7E-C25D83CF2D27}" type="presParOf" srcId="{D28BCA1F-2491-4C4C-AB47-888BA415BAAA}" destId="{95F32680-D556-4A1B-A579-3CCCF975BBF1}" srcOrd="0" destOrd="0" presId="urn:microsoft.com/office/officeart/2005/8/layout/vList2"/>
    <dgm:cxn modelId="{568AB17D-6200-435A-B7BD-7FCC2757E619}" type="presParOf" srcId="{D28BCA1F-2491-4C4C-AB47-888BA415BAAA}" destId="{0B6E01D6-2010-4957-AF6F-98324C5A9FA0}" srcOrd="1" destOrd="0" presId="urn:microsoft.com/office/officeart/2005/8/layout/vList2"/>
    <dgm:cxn modelId="{343BCF4F-BDFB-4CB2-9EF9-29B812127855}" type="presParOf" srcId="{D28BCA1F-2491-4C4C-AB47-888BA415BAAA}" destId="{EEB399EA-283B-46B8-8C02-A29C9DAA2AD0}" srcOrd="2" destOrd="0" presId="urn:microsoft.com/office/officeart/2005/8/layout/vList2"/>
    <dgm:cxn modelId="{8868AD25-4477-4BDD-BED4-D6141A3B553C}" type="presParOf" srcId="{D28BCA1F-2491-4C4C-AB47-888BA415BAAA}" destId="{E78EC114-6A88-4DE9-A770-B99F377FB4B0}" srcOrd="3" destOrd="0" presId="urn:microsoft.com/office/officeart/2005/8/layout/vList2"/>
    <dgm:cxn modelId="{A9181B9A-6777-4F8F-B10C-A5684A93313E}" type="presParOf" srcId="{D28BCA1F-2491-4C4C-AB47-888BA415BAAA}" destId="{F58B2920-7721-4E33-AE0A-1130F2525A81}" srcOrd="4" destOrd="0" presId="urn:microsoft.com/office/officeart/2005/8/layout/vList2"/>
    <dgm:cxn modelId="{34F9899C-5093-4A39-B799-B19950934FF8}" type="presParOf" srcId="{D28BCA1F-2491-4C4C-AB47-888BA415BAAA}" destId="{29FD26CC-26DC-49D5-A605-8B718CD99D15}" srcOrd="5" destOrd="0" presId="urn:microsoft.com/office/officeart/2005/8/layout/vList2"/>
    <dgm:cxn modelId="{B9A661CD-9C0C-403F-AC83-2853B72A34C6}" type="presParOf" srcId="{D28BCA1F-2491-4C4C-AB47-888BA415BAAA}" destId="{AEC16CB1-C57B-4A0B-A20A-3A07EC6C3940}" srcOrd="6" destOrd="0" presId="urn:microsoft.com/office/officeart/2005/8/layout/vList2"/>
    <dgm:cxn modelId="{21674223-C504-410D-BB59-487BA423C116}" type="presParOf" srcId="{D28BCA1F-2491-4C4C-AB47-888BA415BAAA}" destId="{C89FB0BB-1E83-4398-9854-645F99AFD450}" srcOrd="7" destOrd="0" presId="urn:microsoft.com/office/officeart/2005/8/layout/vList2"/>
    <dgm:cxn modelId="{D2C271DF-65C1-4934-899E-5954CF049A50}" type="presParOf" srcId="{D28BCA1F-2491-4C4C-AB47-888BA415BAAA}" destId="{54C6886B-D678-40D0-B871-CE073E54ACE9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95DB-1E69-4055-8480-F6C108C5AC73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936739"/>
          </a:xfrm>
        </p:spPr>
        <p:txBody>
          <a:bodyPr>
            <a:normAutofit/>
          </a:bodyPr>
          <a:lstStyle/>
          <a:p>
            <a:r>
              <a:rPr lang="en-US" altLang="ko-KR" sz="6000" b="1" dirty="0" smtClean="0">
                <a:solidFill>
                  <a:schemeClr val="bg2">
                    <a:lumMod val="10000"/>
                  </a:schemeClr>
                </a:solidFill>
              </a:rPr>
              <a:t>Computer Graphics</a:t>
            </a:r>
            <a:endParaRPr lang="ko-KR" altLang="en-US" sz="60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962416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Black Hole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5967418" y="5324476"/>
            <a:ext cx="3176582" cy="153352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팀장 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임원태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팀원 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강도훈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김준우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altLang="ko-KR" sz="2400" b="1" dirty="0" smtClean="0"/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lwt1364@naver.com</a:t>
            </a: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altLang="ko-KR" b="1" dirty="0" smtClean="0"/>
          </a:p>
          <a:p>
            <a:endParaRPr lang="ko-KR" altLang="en-US" b="1" dirty="0"/>
          </a:p>
        </p:txBody>
      </p:sp>
      <p:grpSp>
        <p:nvGrpSpPr>
          <p:cNvPr id="5" name="그룹 7"/>
          <p:cNvGrpSpPr>
            <a:grpSpLocks/>
          </p:cNvGrpSpPr>
          <p:nvPr/>
        </p:nvGrpSpPr>
        <p:grpSpPr bwMode="auto">
          <a:xfrm>
            <a:off x="760413" y="674703"/>
            <a:ext cx="2170112" cy="5085017"/>
            <a:chOff x="760136" y="476672"/>
            <a:chExt cx="2169808" cy="5084686"/>
          </a:xfrm>
        </p:grpSpPr>
        <p:sp>
          <p:nvSpPr>
            <p:cNvPr id="6" name="TextBox 5"/>
            <p:cNvSpPr txBox="1"/>
            <p:nvPr/>
          </p:nvSpPr>
          <p:spPr>
            <a:xfrm>
              <a:off x="1571651" y="908720"/>
              <a:ext cx="1200161" cy="4652638"/>
            </a:xfrm>
            <a:prstGeom prst="rect">
              <a:avLst/>
            </a:prstGeom>
            <a:noFill/>
          </p:spPr>
          <p:txBody>
            <a:bodyPr vert="eaVert"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6600" b="1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  <a:latin typeface="+mn-ea"/>
                  <a:ea typeface="+mn-ea"/>
                </a:rPr>
                <a:t>CONTENTS</a:t>
              </a:r>
              <a:endParaRPr kumimoji="0" lang="ko-KR" altLang="en-US" sz="6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+mn-ea"/>
                <a:ea typeface="+mn-ea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0136" y="476672"/>
              <a:ext cx="571504" cy="230832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72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latin typeface="+mn-ea"/>
                  <a:ea typeface="+mn-ea"/>
                </a:rPr>
                <a:t>목차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 rot="5400000">
              <a:off x="635363" y="3150643"/>
              <a:ext cx="4574878" cy="1428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내용 개체 틀 17"/>
          <p:cNvGraphicFramePr>
            <a:graphicFrameLocks/>
          </p:cNvGraphicFramePr>
          <p:nvPr/>
        </p:nvGraphicFramePr>
        <p:xfrm>
          <a:off x="3491880" y="1105935"/>
          <a:ext cx="4896544" cy="468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000" b="1" dirty="0" smtClean="0">
                <a:solidFill>
                  <a:srgbClr val="FF0000"/>
                </a:solidFill>
              </a:rPr>
              <a:t>프로젝트 </a:t>
            </a:r>
            <a:r>
              <a:rPr lang="ko-KR" altLang="en-US" sz="3000" b="1" dirty="0" err="1" smtClean="0">
                <a:solidFill>
                  <a:srgbClr val="FF0000"/>
                </a:solidFill>
              </a:rPr>
              <a:t>팀명</a:t>
            </a:r>
            <a:endParaRPr lang="en-US" altLang="ko-KR" sz="3000" b="1" dirty="0" smtClean="0">
              <a:solidFill>
                <a:srgbClr val="FF0000"/>
              </a:solidFill>
            </a:endParaRPr>
          </a:p>
          <a:p>
            <a:pPr lvl="1">
              <a:lnSpc>
                <a:spcPct val="200000"/>
              </a:lnSpc>
            </a:pPr>
            <a:r>
              <a:rPr lang="en-US" altLang="ko-KR" sz="2000" b="1" dirty="0" smtClean="0"/>
              <a:t>Black Hole</a:t>
            </a:r>
          </a:p>
          <a:p>
            <a:r>
              <a:rPr lang="ko-KR" altLang="en-US" sz="3000" b="1" dirty="0" smtClean="0">
                <a:solidFill>
                  <a:srgbClr val="FF0000"/>
                </a:solidFill>
              </a:rPr>
              <a:t>프로젝트 팀 구성</a:t>
            </a:r>
            <a:endParaRPr lang="en-US" altLang="ko-KR" sz="3000" b="1" dirty="0" smtClean="0">
              <a:solidFill>
                <a:srgbClr val="FF0000"/>
              </a:solidFill>
            </a:endParaRPr>
          </a:p>
          <a:p>
            <a:pPr lvl="1">
              <a:lnSpc>
                <a:spcPct val="200000"/>
              </a:lnSpc>
            </a:pPr>
            <a:r>
              <a:rPr lang="ko-KR" altLang="en-US" sz="2000" b="1" dirty="0" smtClean="0"/>
              <a:t>임원태</a:t>
            </a:r>
            <a:endParaRPr lang="en-US" altLang="ko-KR" sz="2000" b="1" dirty="0" smtClean="0"/>
          </a:p>
          <a:p>
            <a:pPr lvl="1">
              <a:lnSpc>
                <a:spcPct val="200000"/>
              </a:lnSpc>
            </a:pPr>
            <a:r>
              <a:rPr lang="ko-KR" altLang="en-US" sz="2000" b="1" dirty="0" smtClean="0"/>
              <a:t>강도훈</a:t>
            </a:r>
            <a:endParaRPr lang="en-US" altLang="ko-KR" sz="2000" b="1" dirty="0" smtClean="0"/>
          </a:p>
          <a:p>
            <a:pPr lvl="1">
              <a:lnSpc>
                <a:spcPct val="200000"/>
              </a:lnSpc>
            </a:pPr>
            <a:r>
              <a:rPr lang="ko-KR" altLang="en-US" sz="2000" b="1" dirty="0" smtClean="0"/>
              <a:t>김준우</a:t>
            </a:r>
            <a:endParaRPr lang="en-US" altLang="ko-KR" b="1" dirty="0" smtClean="0"/>
          </a:p>
          <a:p>
            <a:endParaRPr lang="ko-KR" alt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1. </a:t>
            </a:r>
            <a:r>
              <a:rPr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</a:rPr>
              <a:t>프로젝트 </a:t>
            </a:r>
            <a:r>
              <a:rPr lang="ko-KR" altLang="en-US" sz="40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</a:rPr>
              <a:t>팀명</a:t>
            </a:r>
            <a:r>
              <a:rPr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</a:rPr>
              <a:t> 및 팀 구성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66416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sz="4800" b="1" dirty="0" smtClean="0">
                <a:solidFill>
                  <a:srgbClr val="FF0000"/>
                </a:solidFill>
              </a:rPr>
              <a:t>개발 동기</a:t>
            </a:r>
          </a:p>
          <a:p>
            <a:pPr>
              <a:lnSpc>
                <a:spcPct val="170000"/>
              </a:lnSpc>
              <a:buNone/>
            </a:pPr>
            <a:r>
              <a:rPr lang="ko-KR" altLang="en-US" b="1" dirty="0" smtClean="0"/>
              <a:t>	</a:t>
            </a:r>
            <a:r>
              <a:rPr lang="en-US" altLang="ko-KR" b="1" dirty="0" smtClean="0"/>
              <a:t>- </a:t>
            </a:r>
            <a:r>
              <a:rPr lang="ko-KR" altLang="en-US" b="1" dirty="0" smtClean="0"/>
              <a:t>수업과정 중의 팀 프로젝트 과제</a:t>
            </a:r>
            <a:r>
              <a:rPr lang="en-US" altLang="ko-KR" b="1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b="1" dirty="0" smtClean="0"/>
              <a:t>	- </a:t>
            </a:r>
            <a:r>
              <a:rPr lang="ko-KR" altLang="en-US" b="1" dirty="0" smtClean="0"/>
              <a:t>수업 때 배운 내용 중 태양계를 보고 블랙홀 개발을 생각 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r>
              <a:rPr lang="ko-KR" altLang="en-US" sz="4800" b="1" dirty="0" smtClean="0">
                <a:solidFill>
                  <a:srgbClr val="FF0000"/>
                </a:solidFill>
              </a:rPr>
              <a:t>개발 환경</a:t>
            </a:r>
          </a:p>
          <a:p>
            <a:pPr>
              <a:lnSpc>
                <a:spcPct val="170000"/>
              </a:lnSpc>
              <a:buNone/>
            </a:pPr>
            <a:r>
              <a:rPr lang="ko-KR" altLang="en-US" b="1" dirty="0" smtClean="0"/>
              <a:t>	</a:t>
            </a:r>
            <a:r>
              <a:rPr lang="en-US" altLang="ko-KR" b="1" dirty="0" smtClean="0"/>
              <a:t>- Windows XP, Windows 7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b="1" dirty="0" smtClean="0"/>
              <a:t>	- Visual Studio 2008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b="1" dirty="0" smtClean="0"/>
              <a:t>	- OpenGL  (GLUT) Library</a:t>
            </a:r>
          </a:p>
          <a:p>
            <a:pPr>
              <a:buNone/>
            </a:pPr>
            <a:r>
              <a:rPr lang="en-US" altLang="ko-KR" b="1" dirty="0" smtClean="0"/>
              <a:t>	</a:t>
            </a:r>
          </a:p>
          <a:p>
            <a:endParaRPr lang="ko-KR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2.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개발 동기 및 개발 환경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70000"/>
              </a:lnSpc>
              <a:buNone/>
            </a:pPr>
            <a:endParaRPr lang="en-US" altLang="ko-KR" b="1" dirty="0" smtClean="0"/>
          </a:p>
          <a:p>
            <a:pPr>
              <a:lnSpc>
                <a:spcPct val="170000"/>
              </a:lnSpc>
              <a:buNone/>
            </a:pPr>
            <a:r>
              <a:rPr lang="en-US" altLang="ko-KR" b="1" dirty="0" smtClean="0"/>
              <a:t>	</a:t>
            </a:r>
            <a:r>
              <a:rPr lang="en-US" altLang="ko-KR" sz="2400" b="1" dirty="0" smtClean="0"/>
              <a:t>- </a:t>
            </a:r>
            <a:r>
              <a:rPr lang="en-US" altLang="ko-KR" sz="2000" b="1" dirty="0" smtClean="0"/>
              <a:t>OpenGL</a:t>
            </a:r>
            <a:r>
              <a:rPr lang="ko-KR" altLang="en-US" sz="2000" b="1" dirty="0" smtClean="0"/>
              <a:t>의 기능 숙지 및 팀원 개개인의 능력 향상</a:t>
            </a:r>
            <a:r>
              <a:rPr lang="en-US" altLang="ko-KR" sz="2000" b="1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2000" b="1" dirty="0" smtClean="0"/>
              <a:t>	- OpenGL </a:t>
            </a:r>
            <a:r>
              <a:rPr lang="ko-KR" altLang="en-US" sz="2000" b="1" dirty="0" smtClean="0"/>
              <a:t>프로그래밍의 이해</a:t>
            </a:r>
            <a:r>
              <a:rPr lang="en-US" altLang="ko-KR" sz="2000" b="1" dirty="0" smtClean="0"/>
              <a:t>.</a:t>
            </a:r>
          </a:p>
          <a:p>
            <a:pPr>
              <a:buNone/>
            </a:pPr>
            <a:endParaRPr lang="ko-KR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3.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프로젝트 목적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pic>
        <p:nvPicPr>
          <p:cNvPr id="5" name="그림 4" descr="300px-BH_LM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357430"/>
            <a:ext cx="3809524" cy="30476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4.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프로젝트 화면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  <p:sp>
        <p:nvSpPr>
          <p:cNvPr id="9" name="아래로 구부러진 화살표 8"/>
          <p:cNvSpPr/>
          <p:nvPr/>
        </p:nvSpPr>
        <p:spPr>
          <a:xfrm rot="3225912">
            <a:off x="3956831" y="3322334"/>
            <a:ext cx="871807" cy="35719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포인트가 5개인 별 9"/>
          <p:cNvSpPr/>
          <p:nvPr/>
        </p:nvSpPr>
        <p:spPr>
          <a:xfrm>
            <a:off x="3681188" y="3130533"/>
            <a:ext cx="360000" cy="3600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포인트가 5개인 별 10"/>
          <p:cNvSpPr/>
          <p:nvPr/>
        </p:nvSpPr>
        <p:spPr>
          <a:xfrm>
            <a:off x="5357818" y="3571876"/>
            <a:ext cx="360000" cy="36000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포인트가 5개인 별 11"/>
          <p:cNvSpPr/>
          <p:nvPr/>
        </p:nvSpPr>
        <p:spPr>
          <a:xfrm>
            <a:off x="4857752" y="4214818"/>
            <a:ext cx="360000" cy="360000"/>
          </a:xfrm>
          <a:prstGeom prst="star5">
            <a:avLst/>
          </a:prstGeom>
          <a:solidFill>
            <a:srgbClr val="0070C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아래로 구부러진 화살표 12"/>
          <p:cNvSpPr/>
          <p:nvPr/>
        </p:nvSpPr>
        <p:spPr>
          <a:xfrm rot="10800000">
            <a:off x="4357686" y="3929066"/>
            <a:ext cx="1160854" cy="4286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아래로 구부러진 화살표 13"/>
          <p:cNvSpPr/>
          <p:nvPr/>
        </p:nvSpPr>
        <p:spPr>
          <a:xfrm rot="14062518">
            <a:off x="4034293" y="4075231"/>
            <a:ext cx="812244" cy="43125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모서리가 둥근 사각형 설명선 16"/>
          <p:cNvSpPr/>
          <p:nvPr/>
        </p:nvSpPr>
        <p:spPr>
          <a:xfrm>
            <a:off x="3500430" y="2500306"/>
            <a:ext cx="1785950" cy="428628"/>
          </a:xfrm>
          <a:prstGeom prst="wedgeRoundRectCallout">
            <a:avLst>
              <a:gd name="adj1" fmla="val -29786"/>
              <a:gd name="adj2" fmla="val 9577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Click</a:t>
            </a:r>
            <a:r>
              <a:rPr lang="en-US" altLang="ko-KR" smtClean="0"/>
              <a:t>!! </a:t>
            </a:r>
            <a:r>
              <a:rPr lang="ko-KR" altLang="en-US" dirty="0" smtClean="0"/>
              <a:t>시 생성</a:t>
            </a:r>
            <a:endParaRPr lang="ko-KR" altLang="en-US" dirty="0"/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1571604" y="3571876"/>
            <a:ext cx="2143140" cy="571504"/>
          </a:xfrm>
          <a:prstGeom prst="wedgeRoundRectCallout">
            <a:avLst>
              <a:gd name="adj1" fmla="val 75901"/>
              <a:gd name="adj2" fmla="val -502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키보드 </a:t>
            </a:r>
            <a:r>
              <a:rPr lang="en-US" altLang="ko-KR" dirty="0" smtClean="0"/>
              <a:t>S </a:t>
            </a:r>
            <a:r>
              <a:rPr lang="ko-KR" altLang="en-US" dirty="0" smtClean="0"/>
              <a:t>누를 시 시계방향 회전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70000"/>
              </a:lnSpc>
            </a:pPr>
            <a:r>
              <a:rPr lang="ko-KR" altLang="en-US" sz="2400" b="1" dirty="0" smtClean="0"/>
              <a:t>키보드 이벤트</a:t>
            </a:r>
            <a:endParaRPr lang="en-US" altLang="ko-KR" sz="2400" b="1" dirty="0" smtClean="0"/>
          </a:p>
          <a:p>
            <a:pPr lvl="1">
              <a:lnSpc>
                <a:spcPct val="170000"/>
              </a:lnSpc>
            </a:pPr>
            <a:endParaRPr lang="en-US" altLang="ko-KR" b="1" dirty="0" smtClean="0"/>
          </a:p>
          <a:p>
            <a:pPr lvl="1">
              <a:lnSpc>
                <a:spcPct val="170000"/>
              </a:lnSpc>
            </a:pPr>
            <a:endParaRPr lang="en-US" altLang="ko-KR" b="1" dirty="0" smtClean="0"/>
          </a:p>
          <a:p>
            <a:pPr lvl="1">
              <a:lnSpc>
                <a:spcPct val="170000"/>
              </a:lnSpc>
            </a:pPr>
            <a:endParaRPr lang="en-US" altLang="ko-KR" sz="2400" b="1" dirty="0" smtClean="0"/>
          </a:p>
          <a:p>
            <a:pPr lvl="1">
              <a:lnSpc>
                <a:spcPct val="170000"/>
              </a:lnSpc>
            </a:pPr>
            <a:endParaRPr lang="en-US" altLang="ko-KR" sz="2400" b="1" dirty="0"/>
          </a:p>
          <a:p>
            <a:pPr lvl="1">
              <a:lnSpc>
                <a:spcPct val="170000"/>
              </a:lnSpc>
            </a:pPr>
            <a:r>
              <a:rPr lang="ko-KR" altLang="en-US" sz="2400" b="1" dirty="0" smtClean="0"/>
              <a:t>마우스 이벤트</a:t>
            </a:r>
            <a:endParaRPr lang="en-US" altLang="ko-KR" sz="2400" b="1" dirty="0"/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ko-KR" altLang="en-US" sz="1800" b="1" dirty="0" smtClean="0"/>
              <a:t>카메라 앵글의 자유로운 움직임 가능</a:t>
            </a:r>
            <a:r>
              <a:rPr lang="en-US" altLang="ko-KR" sz="1800" b="1" dirty="0" smtClean="0"/>
              <a:t>.</a:t>
            </a:r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ko-KR" altLang="en-US" sz="1800" b="1" dirty="0" smtClean="0"/>
              <a:t>카메라의 확대 및 축소 가능</a:t>
            </a:r>
            <a:r>
              <a:rPr lang="en-US" altLang="ko-KR" sz="1800" b="1" dirty="0" smtClean="0"/>
              <a:t>.</a:t>
            </a:r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ko-KR" altLang="en-US" sz="1800" b="1" dirty="0" smtClean="0"/>
              <a:t>별 추가 가능</a:t>
            </a:r>
            <a:endParaRPr lang="ko-KR" altLang="en-US" sz="1800" b="1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331640" y="2500306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Key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내용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SPACE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블랙홀 정지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강도훈</a:t>
                      </a:r>
                      <a:endParaRPr lang="ko-KR" alt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S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시계방향 회전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김준우</a:t>
                      </a:r>
                      <a:endParaRPr lang="ko-KR" alt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C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반 시계방향 회전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임원태</a:t>
                      </a:r>
                      <a:endParaRPr lang="ko-KR" alt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5. </a:t>
            </a:r>
            <a:r>
              <a:rPr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</a:rPr>
              <a:t>이벤트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14744" y="2512164"/>
            <a:ext cx="164307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끝</a:t>
            </a:r>
            <a:endParaRPr kumimoji="0" lang="ko-KR" altLang="en-US" sz="10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124</Words>
  <Application>Microsoft Office PowerPoint</Application>
  <PresentationFormat>화면 슬라이드 쇼(4:3)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Computer Graphics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</dc:title>
  <dc:creator>lime535</dc:creator>
  <cp:lastModifiedBy>Q</cp:lastModifiedBy>
  <cp:revision>60</cp:revision>
  <dcterms:created xsi:type="dcterms:W3CDTF">2012-05-02T12:01:23Z</dcterms:created>
  <dcterms:modified xsi:type="dcterms:W3CDTF">2012-05-15T00:39:30Z</dcterms:modified>
</cp:coreProperties>
</file>