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7651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5720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50703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4329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790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52220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0382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9014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4299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5945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3872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C6EDA-352E-498F-8436-A88DDF2243D4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3C2CB-4FEA-431C-AEC4-AEAF0AAED3F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74676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111" t="1" r="16558" b="3513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0" y="2564904"/>
            <a:ext cx="9144000" cy="1440160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852092" y="2564904"/>
            <a:ext cx="29209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춤추는 풍선</a:t>
            </a:r>
            <a:endParaRPr lang="ko-KR" altLang="en-US" sz="4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00760" y="3143248"/>
            <a:ext cx="3199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팀장 </a:t>
            </a:r>
            <a:r>
              <a:rPr lang="en-US" altLang="ko-KR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: 20081691 </a:t>
            </a:r>
            <a:r>
              <a:rPr lang="ko-KR" altLang="en-US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이준호</a:t>
            </a:r>
            <a:endParaRPr lang="en-US" altLang="ko-KR" sz="1600" dirty="0" smtClean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  <a:p>
            <a:r>
              <a:rPr lang="en-US" altLang="ko-KR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E-mail : dlwnsgh02@nate.com</a:t>
            </a:r>
            <a:endParaRPr lang="en-US" altLang="ko-KR" sz="1600" dirty="0" smtClean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  <a:p>
            <a:r>
              <a:rPr lang="ko-KR" altLang="en-US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팀원 </a:t>
            </a:r>
            <a:r>
              <a:rPr lang="en-US" altLang="ko-KR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: 20081708 </a:t>
            </a:r>
            <a:r>
              <a:rPr lang="ko-KR" altLang="en-US" sz="16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장원진</a:t>
            </a:r>
            <a:endParaRPr lang="ko-KR" altLang="en-US" sz="16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575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251520" y="244070"/>
            <a:ext cx="8640960" cy="6336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ko-KR" altLang="en-US" sz="3000" dirty="0" smtClean="0">
                <a:solidFill>
                  <a:schemeClr val="tx1"/>
                </a:solidFill>
              </a:rPr>
              <a:t>개발내용 </a:t>
            </a:r>
            <a:endParaRPr lang="en-US" altLang="ko-KR" sz="3000" dirty="0" smtClean="0">
              <a:solidFill>
                <a:schemeClr val="tx1"/>
              </a:solidFill>
            </a:endParaRPr>
          </a:p>
          <a:p>
            <a:pPr lvl="1"/>
            <a:endParaRPr lang="en-US" altLang="ko-KR" sz="30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</a:rPr>
              <a:t> 풍선 모양 구현</a:t>
            </a:r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</a:rPr>
              <a:t> 움직이는 팔 구현</a:t>
            </a:r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</a:rPr>
              <a:t> 움직이는 몸 구현</a:t>
            </a:r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altLang="ko-KR" sz="2500" dirty="0" smtClean="0">
              <a:solidFill>
                <a:schemeClr val="tx1"/>
              </a:solidFill>
            </a:endParaRPr>
          </a:p>
          <a:p>
            <a:pPr lvl="1"/>
            <a:r>
              <a:rPr lang="ko-KR" altLang="en-US" sz="3000" smtClean="0">
                <a:solidFill>
                  <a:schemeClr val="tx1"/>
                </a:solidFill>
              </a:rPr>
              <a:t>이벤트</a:t>
            </a:r>
            <a:endParaRPr lang="en-US" altLang="ko-KR" sz="3000" dirty="0" smtClean="0">
              <a:solidFill>
                <a:schemeClr val="tx1"/>
              </a:solidFill>
            </a:endParaRPr>
          </a:p>
          <a:p>
            <a:pPr fontAlgn="ctr"/>
            <a:r>
              <a:rPr lang="ko-KR" altLang="ko-KR" dirty="0" smtClean="0"/>
              <a:t>방향으로 낮은 곡선 슈팅</a:t>
            </a:r>
          </a:p>
          <a:p>
            <a:pPr fontAlgn="ctr"/>
            <a:r>
              <a:rPr lang="ko-KR" altLang="ko-KR" dirty="0" smtClean="0"/>
              <a:t>김민정</a:t>
            </a:r>
          </a:p>
          <a:p>
            <a:pPr lvl="1"/>
            <a:endParaRPr lang="en-US" altLang="ko-KR" sz="2500" dirty="0" smtClean="0">
              <a:solidFill>
                <a:schemeClr val="tx1"/>
              </a:solidFill>
            </a:endParaRPr>
          </a:p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548680"/>
            <a:ext cx="2771800" cy="360040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" name="그룹 19"/>
          <p:cNvGrpSpPr/>
          <p:nvPr/>
        </p:nvGrpSpPr>
        <p:grpSpPr>
          <a:xfrm>
            <a:off x="479376" y="448364"/>
            <a:ext cx="2264025" cy="560671"/>
            <a:chOff x="683568" y="1772816"/>
            <a:chExt cx="2264025" cy="560671"/>
          </a:xfrm>
        </p:grpSpPr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3568" y="1772816"/>
              <a:ext cx="560671" cy="560671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1267325" y="1883874"/>
              <a:ext cx="16802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개발내용</a:t>
              </a:r>
              <a:r>
                <a:rPr lang="en-US" altLang="ko-KR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,</a:t>
              </a:r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이벤트</a:t>
              </a:r>
              <a:endPara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1019944" y="4797152"/>
          <a:ext cx="513623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116"/>
                <a:gridCol w="2568116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이벤트 내용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Z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풍선 왼쪽으로 이동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C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풍선 오른쪽으로 이동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3760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111" t="1" r="16558" b="3513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0" y="2708920"/>
            <a:ext cx="9144000" cy="1440160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949073" y="3075057"/>
            <a:ext cx="12458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Q&amp;A</a:t>
            </a:r>
            <a:endParaRPr lang="ko-KR" altLang="en-US" sz="4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625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111" t="1" r="16558" b="3513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0" y="2708920"/>
            <a:ext cx="9144000" cy="1440160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064889" y="3075057"/>
            <a:ext cx="3014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THANK YOU</a:t>
            </a:r>
            <a:endParaRPr lang="ko-KR" altLang="en-US" sz="4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206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3131840" y="3176972"/>
            <a:ext cx="6012160" cy="504056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076309" y="3075057"/>
            <a:ext cx="16033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INDEX</a:t>
            </a:r>
            <a:endParaRPr lang="ko-KR" altLang="en-US" sz="4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683568" y="1772816"/>
            <a:ext cx="2318527" cy="560671"/>
            <a:chOff x="683568" y="1772816"/>
            <a:chExt cx="2318527" cy="560671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3568" y="1772816"/>
              <a:ext cx="560671" cy="560671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1267325" y="1883874"/>
              <a:ext cx="173477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1. </a:t>
              </a:r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프로젝트 목적</a:t>
              </a:r>
              <a:endPara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  <p:grpSp>
        <p:nvGrpSpPr>
          <p:cNvPr id="11" name="그룹 10"/>
          <p:cNvGrpSpPr/>
          <p:nvPr/>
        </p:nvGrpSpPr>
        <p:grpSpPr>
          <a:xfrm>
            <a:off x="835968" y="2724313"/>
            <a:ext cx="1839229" cy="560671"/>
            <a:chOff x="683568" y="1772816"/>
            <a:chExt cx="1839229" cy="560671"/>
          </a:xfrm>
        </p:grpSpPr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3568" y="1772816"/>
              <a:ext cx="560671" cy="560671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1267325" y="1883874"/>
              <a:ext cx="12554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2. </a:t>
              </a:r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개발환경</a:t>
              </a:r>
              <a:endPara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988368" y="3675810"/>
            <a:ext cx="1428860" cy="560671"/>
            <a:chOff x="683568" y="1772816"/>
            <a:chExt cx="1428860" cy="560671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3568" y="1772816"/>
              <a:ext cx="560671" cy="560671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1267325" y="1883874"/>
              <a:ext cx="8451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3. </a:t>
              </a:r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샘플</a:t>
              </a:r>
              <a:endPara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1140768" y="4627307"/>
            <a:ext cx="2264025" cy="560671"/>
            <a:chOff x="683568" y="1772816"/>
            <a:chExt cx="2264025" cy="560671"/>
          </a:xfrm>
        </p:grpSpPr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3568" y="1772816"/>
              <a:ext cx="560671" cy="560671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1267325" y="1883874"/>
              <a:ext cx="16802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개발내용</a:t>
              </a:r>
              <a:r>
                <a:rPr lang="en-US" altLang="ko-KR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,</a:t>
              </a:r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이벤트</a:t>
              </a:r>
              <a:endPara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65811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4572000" y="3176972"/>
            <a:ext cx="4572000" cy="504056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569541" y="3075057"/>
            <a:ext cx="34339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프로젝트 목적</a:t>
            </a:r>
            <a:endParaRPr lang="ko-KR" altLang="en-US" sz="4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52678" y="2657117"/>
            <a:ext cx="7617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1</a:t>
            </a:r>
            <a:endParaRPr lang="ko-KR" altLang="en-US" sz="8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995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251520" y="244070"/>
            <a:ext cx="8640960" cy="6336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ko-KR" altLang="en-US" sz="3000" dirty="0" smtClean="0">
                <a:solidFill>
                  <a:schemeClr val="tx1"/>
                </a:solidFill>
              </a:rPr>
              <a:t>프로젝트 목적</a:t>
            </a:r>
            <a:endParaRPr lang="en-US" altLang="ko-KR" sz="30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altLang="ko-KR" sz="30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</a:rPr>
              <a:t> open GL</a:t>
            </a:r>
            <a:r>
              <a:rPr lang="ko-KR" altLang="en-US" sz="2500" dirty="0" smtClean="0">
                <a:solidFill>
                  <a:schemeClr val="tx1"/>
                </a:solidFill>
              </a:rPr>
              <a:t>의 기능 숙지 및 능력 향상</a:t>
            </a:r>
            <a:endParaRPr lang="en-US" altLang="ko-KR" sz="2500" dirty="0" smtClean="0">
              <a:solidFill>
                <a:schemeClr val="tx1"/>
              </a:solidFill>
            </a:endParaRPr>
          </a:p>
          <a:p>
            <a:pPr lvl="1"/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</a:rPr>
              <a:t> open GL</a:t>
            </a:r>
            <a:r>
              <a:rPr lang="ko-KR" altLang="en-US" sz="2500" dirty="0" smtClean="0">
                <a:solidFill>
                  <a:schemeClr val="tx1"/>
                </a:solidFill>
              </a:rPr>
              <a:t>의 동작원리 이해</a:t>
            </a:r>
            <a:endParaRPr lang="en-US" altLang="ko-KR" sz="2500" dirty="0" smtClean="0">
              <a:solidFill>
                <a:schemeClr val="tx1"/>
              </a:solidFill>
            </a:endParaRPr>
          </a:p>
          <a:p>
            <a:pPr lvl="1"/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ko-KR" altLang="en-US" sz="2500" dirty="0" smtClean="0">
                <a:solidFill>
                  <a:schemeClr val="tx1"/>
                </a:solidFill>
              </a:rPr>
              <a:t> 컴퓨터 그래픽스의 이해</a:t>
            </a:r>
            <a:endParaRPr lang="en-US" altLang="ko-KR" sz="2500" dirty="0" smtClean="0">
              <a:solidFill>
                <a:schemeClr val="tx1"/>
              </a:solidFill>
            </a:endParaRPr>
          </a:p>
          <a:p>
            <a:pPr lvl="1"/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   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548680"/>
            <a:ext cx="2411760" cy="360040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" name="그룹 19"/>
          <p:cNvGrpSpPr/>
          <p:nvPr/>
        </p:nvGrpSpPr>
        <p:grpSpPr>
          <a:xfrm>
            <a:off x="479376" y="448364"/>
            <a:ext cx="2068459" cy="560671"/>
            <a:chOff x="683568" y="1772816"/>
            <a:chExt cx="2068459" cy="560671"/>
          </a:xfrm>
        </p:grpSpPr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3568" y="1772816"/>
              <a:ext cx="560671" cy="560671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1267325" y="1883874"/>
              <a:ext cx="14847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프로젝트 목적</a:t>
              </a:r>
              <a:endPara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2015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4572000" y="3176972"/>
            <a:ext cx="4572000" cy="504056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569541" y="3075057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개발환경</a:t>
            </a:r>
            <a:endParaRPr lang="ko-KR" altLang="en-US" sz="4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51920" y="2657117"/>
            <a:ext cx="7617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2</a:t>
            </a:r>
            <a:endParaRPr lang="ko-KR" altLang="en-US" sz="8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84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251520" y="244070"/>
            <a:ext cx="8640960" cy="6336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None/>
            </a:pPr>
            <a:r>
              <a:rPr lang="ko-KR" altLang="en-US" dirty="0" smtClean="0">
                <a:solidFill>
                  <a:schemeClr val="tx1"/>
                </a:solidFill>
              </a:rPr>
              <a:t>	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ko-KR" altLang="en-US" sz="3000" dirty="0" smtClean="0">
                <a:solidFill>
                  <a:schemeClr val="tx1"/>
                </a:solidFill>
              </a:rPr>
              <a:t>개발환경</a:t>
            </a:r>
            <a:endParaRPr lang="en-US" altLang="ko-KR" sz="3000" dirty="0" smtClean="0">
              <a:solidFill>
                <a:schemeClr val="tx1"/>
              </a:solidFill>
            </a:endParaRPr>
          </a:p>
          <a:p>
            <a:pPr lvl="1"/>
            <a:r>
              <a:rPr lang="en-US" altLang="ko-KR" sz="3000" dirty="0" smtClean="0">
                <a:solidFill>
                  <a:schemeClr val="tx1"/>
                </a:solidFill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</a:rPr>
              <a:t> Windows 7</a:t>
            </a:r>
          </a:p>
          <a:p>
            <a:pPr lvl="1"/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</a:rPr>
              <a:t> Visual Studio 2008</a:t>
            </a:r>
          </a:p>
          <a:p>
            <a:pPr lvl="1"/>
            <a:endParaRPr lang="en-US" altLang="ko-KR" sz="2500" dirty="0" smtClean="0">
              <a:solidFill>
                <a:schemeClr val="tx1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500" dirty="0" smtClean="0">
                <a:solidFill>
                  <a:schemeClr val="tx1"/>
                </a:solidFill>
              </a:rPr>
              <a:t> </a:t>
            </a:r>
            <a:r>
              <a:rPr lang="en-US" altLang="ko-KR" sz="2500" dirty="0" err="1" smtClean="0">
                <a:solidFill>
                  <a:schemeClr val="tx1"/>
                </a:solidFill>
              </a:rPr>
              <a:t>openGL</a:t>
            </a:r>
            <a:r>
              <a:rPr lang="en-US" altLang="ko-KR" sz="2500" dirty="0" smtClean="0">
                <a:solidFill>
                  <a:schemeClr val="tx1"/>
                </a:solidFill>
              </a:rPr>
              <a:t>  (GLUT) Library</a:t>
            </a:r>
          </a:p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548680"/>
            <a:ext cx="2411760" cy="360040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" name="그룹 19"/>
          <p:cNvGrpSpPr/>
          <p:nvPr/>
        </p:nvGrpSpPr>
        <p:grpSpPr>
          <a:xfrm>
            <a:off x="479376" y="448364"/>
            <a:ext cx="1589160" cy="560671"/>
            <a:chOff x="683568" y="1772816"/>
            <a:chExt cx="1589160" cy="560671"/>
          </a:xfrm>
        </p:grpSpPr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3568" y="1772816"/>
              <a:ext cx="560671" cy="560671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1267325" y="1883874"/>
              <a:ext cx="10054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개발환경</a:t>
              </a:r>
              <a:endPara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6417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4572000" y="3176972"/>
            <a:ext cx="4572000" cy="504056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569541" y="3075057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샘플</a:t>
            </a:r>
            <a:endParaRPr lang="ko-KR" altLang="en-US" sz="4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51920" y="2657117"/>
            <a:ext cx="7617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3</a:t>
            </a:r>
            <a:endParaRPr lang="ko-KR" altLang="en-US" sz="8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402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179512" y="260648"/>
            <a:ext cx="8640960" cy="6336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lvl="1"/>
            <a:endParaRPr lang="en-US" altLang="ko-KR" dirty="0" smtClean="0"/>
          </a:p>
        </p:txBody>
      </p:sp>
      <p:sp>
        <p:nvSpPr>
          <p:cNvPr id="5" name="직사각형 4"/>
          <p:cNvSpPr/>
          <p:nvPr/>
        </p:nvSpPr>
        <p:spPr>
          <a:xfrm>
            <a:off x="0" y="548680"/>
            <a:ext cx="2411760" cy="360040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" name="그룹 19"/>
          <p:cNvGrpSpPr/>
          <p:nvPr/>
        </p:nvGrpSpPr>
        <p:grpSpPr>
          <a:xfrm>
            <a:off x="479376" y="448364"/>
            <a:ext cx="1178792" cy="560671"/>
            <a:chOff x="683568" y="1772816"/>
            <a:chExt cx="1178792" cy="560671"/>
          </a:xfrm>
        </p:grpSpPr>
        <p:pic>
          <p:nvPicPr>
            <p:cNvPr id="21" name="그림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3568" y="1772816"/>
              <a:ext cx="560671" cy="560671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1267325" y="1883874"/>
              <a:ext cx="5950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600" dirty="0" smtClean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-윤고딕330" pitchFamily="18" charset="-127"/>
                  <a:ea typeface="-윤고딕330" pitchFamily="18" charset="-127"/>
                </a:rPr>
                <a:t>샘플</a:t>
              </a:r>
              <a:endParaRPr lang="ko-KR" altLang="en-US" sz="160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endParaRPr>
            </a:p>
          </p:txBody>
        </p:sp>
      </p:grpSp>
      <p:pic>
        <p:nvPicPr>
          <p:cNvPr id="39" name="그림 38" descr="그림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1412776"/>
            <a:ext cx="3916523" cy="4104456"/>
          </a:xfrm>
          <a:prstGeom prst="rect">
            <a:avLst/>
          </a:prstGeom>
        </p:spPr>
      </p:pic>
      <p:cxnSp>
        <p:nvCxnSpPr>
          <p:cNvPr id="28" name="직선 화살표 연결선 27"/>
          <p:cNvCxnSpPr/>
          <p:nvPr/>
        </p:nvCxnSpPr>
        <p:spPr>
          <a:xfrm>
            <a:off x="2123728" y="2204864"/>
            <a:ext cx="0" cy="8640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>
            <a:off x="3203848" y="2276872"/>
            <a:ext cx="0" cy="8640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>
            <a:endCxn id="31" idx="1"/>
          </p:cNvCxnSpPr>
          <p:nvPr/>
        </p:nvCxnSpPr>
        <p:spPr>
          <a:xfrm flipV="1">
            <a:off x="2123728" y="1700808"/>
            <a:ext cx="1728192" cy="7920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flipV="1">
            <a:off x="3131840" y="1772816"/>
            <a:ext cx="648072" cy="864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/>
          <p:nvPr/>
        </p:nvCxnSpPr>
        <p:spPr>
          <a:xfrm>
            <a:off x="6084168" y="2996952"/>
            <a:ext cx="79208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그림 44" descr="그림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16016" y="1412776"/>
            <a:ext cx="3816424" cy="3807413"/>
          </a:xfrm>
          <a:prstGeom prst="rect">
            <a:avLst/>
          </a:prstGeom>
        </p:spPr>
      </p:pic>
      <p:sp>
        <p:nvSpPr>
          <p:cNvPr id="31" name="직사각형 30"/>
          <p:cNvSpPr/>
          <p:nvPr/>
        </p:nvSpPr>
        <p:spPr>
          <a:xfrm>
            <a:off x="3851920" y="1412776"/>
            <a:ext cx="1152128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팔의 아래위로 움직임</a:t>
            </a:r>
            <a:r>
              <a:rPr lang="en-US" altLang="ko-KR" sz="1200" dirty="0" smtClean="0">
                <a:solidFill>
                  <a:schemeClr val="tx1"/>
                </a:solidFill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</a:rPr>
              <a:t>자동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cxnSp>
        <p:nvCxnSpPr>
          <p:cNvPr id="50" name="직선 연결선 49"/>
          <p:cNvCxnSpPr/>
          <p:nvPr/>
        </p:nvCxnSpPr>
        <p:spPr>
          <a:xfrm rot="16200000" flipV="1">
            <a:off x="5424981" y="2075953"/>
            <a:ext cx="1222996" cy="3571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직사각형 50"/>
          <p:cNvSpPr/>
          <p:nvPr/>
        </p:nvSpPr>
        <p:spPr>
          <a:xfrm>
            <a:off x="5286380" y="1071546"/>
            <a:ext cx="1152128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몸채 움직임</a:t>
            </a:r>
            <a:r>
              <a:rPr lang="en-US" altLang="ko-KR" sz="1200" dirty="0" smtClean="0">
                <a:solidFill>
                  <a:schemeClr val="tx1"/>
                </a:solidFill>
              </a:rPr>
              <a:t>(Z</a:t>
            </a:r>
            <a:r>
              <a:rPr lang="ko-KR" altLang="en-US" sz="1200" dirty="0" smtClean="0">
                <a:solidFill>
                  <a:schemeClr val="tx1"/>
                </a:solidFill>
              </a:rPr>
              <a:t>키 입력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  <p:cxnSp>
        <p:nvCxnSpPr>
          <p:cNvPr id="23" name="직선 화살표 연결선 22"/>
          <p:cNvCxnSpPr/>
          <p:nvPr/>
        </p:nvCxnSpPr>
        <p:spPr>
          <a:xfrm rot="10800000">
            <a:off x="6000760" y="285749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6715140" y="285749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rot="5400000" flipH="1" flipV="1">
            <a:off x="6675146" y="2040234"/>
            <a:ext cx="1222996" cy="428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6929454" y="1071546"/>
            <a:ext cx="1152128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>
                <a:solidFill>
                  <a:schemeClr val="tx1"/>
                </a:solidFill>
              </a:rPr>
              <a:t>몸채 움직임</a:t>
            </a:r>
            <a:r>
              <a:rPr lang="en-US" altLang="ko-KR" sz="1200" dirty="0" smtClean="0">
                <a:solidFill>
                  <a:schemeClr val="tx1"/>
                </a:solidFill>
              </a:rPr>
              <a:t>(C</a:t>
            </a:r>
            <a:r>
              <a:rPr lang="ko-KR" altLang="en-US" sz="1200" dirty="0" smtClean="0">
                <a:solidFill>
                  <a:schemeClr val="tx1"/>
                </a:solidFill>
              </a:rPr>
              <a:t>키 입력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671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4572000" y="3176972"/>
            <a:ext cx="4572000" cy="504056"/>
          </a:xfrm>
          <a:prstGeom prst="rect">
            <a:avLst/>
          </a:prstGeom>
          <a:solidFill>
            <a:schemeClr val="accent6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569541" y="3075057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개발내용</a:t>
            </a:r>
            <a:endParaRPr lang="ko-KR" altLang="en-US" sz="4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46636" y="2657117"/>
            <a:ext cx="7617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-윤고딕330" pitchFamily="18" charset="-127"/>
                <a:ea typeface="-윤고딕330" pitchFamily="18" charset="-127"/>
              </a:rPr>
              <a:t>4</a:t>
            </a:r>
            <a:endParaRPr lang="ko-KR" altLang="en-US" sz="80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-윤고딕330" pitchFamily="18" charset="-127"/>
              <a:ea typeface="-윤고딕33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600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118</Words>
  <Application>Microsoft Office PowerPoint</Application>
  <PresentationFormat>화면 슬라이드 쇼(4:3)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Xnote</dc:creator>
  <cp:lastModifiedBy>Name</cp:lastModifiedBy>
  <cp:revision>36</cp:revision>
  <dcterms:created xsi:type="dcterms:W3CDTF">2011-08-31T00:14:16Z</dcterms:created>
  <dcterms:modified xsi:type="dcterms:W3CDTF">2012-05-15T00:51:43Z</dcterms:modified>
</cp:coreProperties>
</file>