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-7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2012-06-07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2012-06-07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2012-06-07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2012-06-07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2012-06-07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2012-06-07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2012-06-07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2012-06-07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2012-06-07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2012-06-07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직사각형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2012-06-07</a:t>
            </a:fld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FBA6621-316C-4336-8038-8E295163E7FC}" type="datetimeFigureOut">
              <a:rPr lang="ko-KR" altLang="en-US" smtClean="0"/>
              <a:pPr/>
              <a:t>2012-06-07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1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1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1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1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1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1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1643050"/>
            <a:ext cx="857256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000" b="1" spc="600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3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(spaceship movement)</a:t>
            </a:r>
          </a:p>
          <a:p>
            <a:pPr algn="ctr"/>
            <a:endParaRPr lang="en-US" altLang="ko-KR" sz="3000" b="1" dirty="0" smtClean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  <a:p>
            <a:pPr algn="ctr"/>
            <a:r>
              <a:rPr lang="en-US" altLang="ko-KR" sz="3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             </a:t>
            </a:r>
          </a:p>
          <a:p>
            <a:pPr algn="ctr"/>
            <a:r>
              <a:rPr lang="en-US" altLang="ko-KR" sz="3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						PROJECT 2012</a:t>
            </a:r>
            <a:endParaRPr lang="ko-KR" altLang="en-US" sz="3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14810" y="2071678"/>
            <a:ext cx="41434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[ </a:t>
            </a:r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구 성 원 </a:t>
            </a: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]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 멀티미디어공학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3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학년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최용군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 멀티미디어공학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3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학년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이봉기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</a:t>
            </a:r>
          </a:p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멀티미디어공학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3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학년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손희태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8" name="순서도: 대체 처리 7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       구성원</a:t>
            </a:r>
            <a:endParaRPr lang="ko-KR" altLang="en-US" dirty="0"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1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/>
              <a:t>          </a:t>
            </a:r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개발 목적</a:t>
            </a:r>
            <a:endParaRPr lang="ko-KR" altLang="en-US" dirty="0"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2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14546" y="278605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214546" y="3857628"/>
            <a:ext cx="1500198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cxnSp>
        <p:nvCxnSpPr>
          <p:cNvPr id="38" name="직선 연결선 37"/>
          <p:cNvCxnSpPr/>
          <p:nvPr/>
        </p:nvCxnSpPr>
        <p:spPr>
          <a:xfrm>
            <a:off x="3929058" y="4214818"/>
            <a:ext cx="4857784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/>
          <p:nvPr/>
        </p:nvCxnSpPr>
        <p:spPr>
          <a:xfrm>
            <a:off x="3929058" y="4714884"/>
            <a:ext cx="4857784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000496" y="3143248"/>
            <a:ext cx="47149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err="1" smtClean="0">
                <a:latin typeface="나눔고딕" pitchFamily="50" charset="-127"/>
                <a:ea typeface="나눔고딕" pitchFamily="50" charset="-127"/>
              </a:rPr>
              <a:t>PushMatrix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en-US" altLang="ko-KR" sz="1500" dirty="0" err="1" smtClean="0">
                <a:latin typeface="나눔고딕" pitchFamily="50" charset="-127"/>
                <a:ea typeface="나눔고딕" pitchFamily="50" charset="-127"/>
              </a:rPr>
              <a:t>PopMatrix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, Rotate, Translate OpenGL 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라이브러리 사용을 통해 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OpenGL 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이해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929058" y="3857628"/>
            <a:ext cx="471490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500" dirty="0" err="1" smtClean="0">
                <a:latin typeface="나눔고딕" pitchFamily="50" charset="-127"/>
                <a:ea typeface="나눔고딕" pitchFamily="50" charset="-127"/>
              </a:rPr>
              <a:t>텍스쳐맵핑을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 통해 세밀한 부분 구현 능력 향상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929058" y="4357694"/>
            <a:ext cx="471490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 3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차원 이동과 카메라의 위치에 대한 개념이해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8" name="직선 연결선 27"/>
          <p:cNvCxnSpPr/>
          <p:nvPr/>
        </p:nvCxnSpPr>
        <p:spPr>
          <a:xfrm>
            <a:off x="3929058" y="3714752"/>
            <a:ext cx="4857784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순서도: 대체 처리 16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/>
              <a:t>          </a:t>
            </a:r>
            <a:r>
              <a:rPr lang="ko-KR" altLang="en-US" dirty="0" smtClean="0">
                <a:ea typeface="나눔고딕 ExtraBold" pitchFamily="50" charset="-127"/>
              </a:rPr>
              <a:t>구현 내용</a:t>
            </a:r>
            <a:endParaRPr lang="en-US" altLang="ko-KR" dirty="0" smtClean="0">
              <a:ea typeface="나눔고딕 ExtraBold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3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14546" y="278605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214546" y="3857628"/>
            <a:ext cx="1500198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sp>
        <p:nvSpPr>
          <p:cNvPr id="21" name="TextBox 20"/>
          <p:cNvSpPr txBox="1"/>
          <p:nvPr/>
        </p:nvSpPr>
        <p:spPr>
          <a:xfrm>
            <a:off x="285720" y="5286388"/>
            <a:ext cx="8286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우주선과 우주공간의 구현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우주공간에서의 우주선의 자유로운 이동을 구현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1928802"/>
            <a:ext cx="3990888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000240"/>
            <a:ext cx="4286280" cy="3048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/>
              <a:t>          </a:t>
            </a:r>
            <a:r>
              <a:rPr lang="ko-KR" altLang="en-US" dirty="0" smtClean="0">
                <a:ea typeface="나눔고딕 ExtraBold" pitchFamily="50" charset="-127"/>
              </a:rPr>
              <a:t>구현 내용</a:t>
            </a:r>
            <a:endParaRPr lang="en-US" altLang="ko-KR" dirty="0" smtClean="0">
              <a:ea typeface="나눔고딕 ExtraBold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3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0"/>
            <a:ext cx="4667250" cy="465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4" name="직선 연결선 23"/>
          <p:cNvCxnSpPr/>
          <p:nvPr/>
        </p:nvCxnSpPr>
        <p:spPr>
          <a:xfrm>
            <a:off x="3428960" y="5572140"/>
            <a:ext cx="5715040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286084" y="5214950"/>
            <a:ext cx="542928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우주선을 따라 카메라가 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3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인칭 시점에서 계속 이동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/>
              <a:t>          </a:t>
            </a:r>
            <a:r>
              <a:rPr lang="ko-KR" altLang="en-US" dirty="0" smtClean="0">
                <a:ea typeface="나눔고딕 ExtraBold" pitchFamily="50" charset="-127"/>
              </a:rPr>
              <a:t>구현 내용</a:t>
            </a:r>
            <a:endParaRPr lang="en-US" altLang="ko-KR" dirty="0" smtClean="0">
              <a:ea typeface="나눔고딕 ExtraBold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3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sp>
        <p:nvSpPr>
          <p:cNvPr id="17" name="TextBox 16"/>
          <p:cNvSpPr txBox="1"/>
          <p:nvPr/>
        </p:nvSpPr>
        <p:spPr>
          <a:xfrm>
            <a:off x="3428960" y="5214950"/>
            <a:ext cx="471490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배경으로서 태양계의 공전 구현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32" name="직선 연결선 31"/>
          <p:cNvCxnSpPr/>
          <p:nvPr/>
        </p:nvCxnSpPr>
        <p:spPr>
          <a:xfrm>
            <a:off x="3428960" y="5572140"/>
            <a:ext cx="5715040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>
            <a:off x="3428960" y="6000768"/>
            <a:ext cx="5715040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428992" y="5643578"/>
            <a:ext cx="471490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태양계의 각 행성마다 </a:t>
            </a:r>
            <a:r>
              <a:rPr lang="ko-KR" altLang="en-US" sz="1500" dirty="0" err="1" smtClean="0">
                <a:latin typeface="나눔고딕" pitchFamily="50" charset="-127"/>
                <a:ea typeface="나눔고딕" pitchFamily="50" charset="-127"/>
              </a:rPr>
              <a:t>텍스쳐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500" dirty="0" err="1" smtClean="0">
                <a:latin typeface="나눔고딕" pitchFamily="50" charset="-127"/>
                <a:ea typeface="나눔고딕" pitchFamily="50" charset="-127"/>
              </a:rPr>
              <a:t>맵핑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714488"/>
            <a:ext cx="4267200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/>
              <a:t>          </a:t>
            </a:r>
            <a:r>
              <a:rPr lang="ko-KR" altLang="en-US" dirty="0" smtClean="0">
                <a:ea typeface="나눔고딕 ExtraBold" pitchFamily="50" charset="-127"/>
              </a:rPr>
              <a:t>구현 내용</a:t>
            </a:r>
            <a:endParaRPr lang="en-US" altLang="ko-KR" dirty="0" smtClean="0">
              <a:ea typeface="나눔고딕 ExtraBold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3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sp>
        <p:nvSpPr>
          <p:cNvPr id="23" name="TextBox 22"/>
          <p:cNvSpPr txBox="1"/>
          <p:nvPr/>
        </p:nvSpPr>
        <p:spPr>
          <a:xfrm>
            <a:off x="3214646" y="5214950"/>
            <a:ext cx="592935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상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,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하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,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좌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,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우 및 전진과 후진을 구현하여 다양한 이동 구현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33" name="직선 연결선 32"/>
          <p:cNvCxnSpPr/>
          <p:nvPr/>
        </p:nvCxnSpPr>
        <p:spPr>
          <a:xfrm>
            <a:off x="3357522" y="5572140"/>
            <a:ext cx="5715040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500174"/>
            <a:ext cx="4495800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/>
              <a:t>          </a:t>
            </a:r>
            <a:r>
              <a:rPr lang="ko-KR" altLang="en-US" dirty="0" smtClean="0">
                <a:ea typeface="나눔고딕 ExtraBold" pitchFamily="50" charset="-127"/>
              </a:rPr>
              <a:t>참고</a:t>
            </a:r>
            <a:r>
              <a:rPr lang="ko-KR" altLang="en-US" dirty="0" smtClean="0">
                <a:ea typeface="나눔고딕 ExtraBold" pitchFamily="50" charset="-127"/>
              </a:rPr>
              <a:t> 자료</a:t>
            </a:r>
            <a:endParaRPr lang="en-US" altLang="ko-KR" dirty="0" smtClean="0">
              <a:ea typeface="나눔고딕 ExtraBold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4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3143240" y="2857496"/>
            <a:ext cx="471490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Lab 21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번에서의 </a:t>
            </a:r>
            <a:r>
              <a:rPr lang="ko-KR" altLang="en-US" sz="1500" dirty="0" err="1" smtClean="0">
                <a:latin typeface="나눔고딕" pitchFamily="50" charset="-127"/>
                <a:ea typeface="나눔고딕" pitchFamily="50" charset="-127"/>
              </a:rPr>
              <a:t>텍스쳐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500" dirty="0" err="1" smtClean="0">
                <a:latin typeface="나눔고딕" pitchFamily="50" charset="-127"/>
                <a:ea typeface="나눔고딕" pitchFamily="50" charset="-127"/>
              </a:rPr>
              <a:t>맵핑과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OBJ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입력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3143240" y="3214686"/>
            <a:ext cx="5715040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3143240" y="3643314"/>
            <a:ext cx="5715040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214678" y="3286124"/>
            <a:ext cx="471490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아래의 사이트에서 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OBJ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파일 참조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9" name="직선 연결선 18"/>
          <p:cNvCxnSpPr/>
          <p:nvPr/>
        </p:nvCxnSpPr>
        <p:spPr>
          <a:xfrm>
            <a:off x="3143240" y="4071942"/>
            <a:ext cx="5715040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214678" y="3714752"/>
            <a:ext cx="578644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http://www.blitzmax.com/Community/posts.php?topic=46653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모듈">
  <a:themeElements>
    <a:clrScheme name="모듈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모듈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모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108</TotalTime>
  <Words>184</Words>
  <Application>Microsoft Office PowerPoint</Application>
  <PresentationFormat>화면 슬라이드 쇼(4:3)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모듈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TitlesOfParts>
  <Company>우리집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Son</dc:creator>
  <cp:lastModifiedBy>Son</cp:lastModifiedBy>
  <cp:revision>13</cp:revision>
  <dcterms:created xsi:type="dcterms:W3CDTF">2012-04-28T08:59:31Z</dcterms:created>
  <dcterms:modified xsi:type="dcterms:W3CDTF">2012-06-07T09:31:25Z</dcterms:modified>
</cp:coreProperties>
</file>