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8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FBA6621-316C-4336-8038-8E295163E7FC}" type="datetimeFigureOut">
              <a:rPr lang="ko-KR" altLang="en-US" smtClean="0"/>
              <a:pPr/>
              <a:t>2012-05-15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F0FE116-4B51-43ED-90F4-A7751F5A403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643050"/>
            <a:ext cx="857256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000" b="1" spc="600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(spaceship movement)</a:t>
            </a:r>
          </a:p>
          <a:p>
            <a:pPr algn="ctr"/>
            <a:endParaRPr lang="en-US" altLang="ko-KR" sz="3000" b="1" dirty="0" smtClean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                            </a:t>
            </a:r>
          </a:p>
          <a:p>
            <a:pPr algn="ctr"/>
            <a:r>
              <a:rPr lang="en-US" altLang="ko-KR" sz="3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						PROJECT 2012</a:t>
            </a:r>
            <a:endParaRPr lang="ko-KR" altLang="en-US" sz="3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4810" y="2071678"/>
            <a:ext cx="414340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[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구 성 원 </a:t>
            </a:r>
            <a:r>
              <a:rPr lang="en-US" altLang="ko-KR" dirty="0" smtClean="0">
                <a:latin typeface="나눔고딕 ExtraBold" pitchFamily="50" charset="-127"/>
                <a:ea typeface="나눔고딕 ExtraBold" pitchFamily="50" charset="-127"/>
              </a:rPr>
              <a:t>]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최용균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(nndk0043@yahoo.co.kr)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 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이봉기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</a:t>
            </a:r>
          </a:p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멀티미디어공학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학년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손희태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8" name="순서도: 대체 처리 7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       구성원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1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latin typeface="나눔고딕 ExtraBold" pitchFamily="50" charset="-127"/>
                <a:ea typeface="나눔고딕 ExtraBold" pitchFamily="50" charset="-127"/>
              </a:rPr>
              <a:t>개발 목적</a:t>
            </a:r>
            <a:endParaRPr lang="ko-KR" altLang="en-US" dirty="0"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2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cxnSp>
        <p:nvCxnSpPr>
          <p:cNvPr id="38" name="직선 연결선 37"/>
          <p:cNvCxnSpPr/>
          <p:nvPr/>
        </p:nvCxnSpPr>
        <p:spPr>
          <a:xfrm>
            <a:off x="3929058" y="4214818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/>
          <p:cNvCxnSpPr/>
          <p:nvPr/>
        </p:nvCxnSpPr>
        <p:spPr>
          <a:xfrm>
            <a:off x="3929058" y="4714884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000496" y="3143248"/>
            <a:ext cx="4714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err="1" smtClean="0">
                <a:latin typeface="나눔고딕" pitchFamily="50" charset="-127"/>
                <a:ea typeface="나눔고딕" pitchFamily="50" charset="-127"/>
              </a:rPr>
              <a:t>PushMatrix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en-US" altLang="ko-KR" sz="1500" dirty="0" err="1" smtClean="0">
                <a:latin typeface="나눔고딕" pitchFamily="50" charset="-127"/>
                <a:ea typeface="나눔고딕" pitchFamily="50" charset="-127"/>
              </a:rPr>
              <a:t>PopMatrix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 Rotate, Translate OpenGL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라이브러리 사용을 통해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OpenGL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이해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29058" y="3857628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텍스쳐맵핑을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통해 세밀한 부분 구현 능력 향상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29058" y="4357694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3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차원 이동과 카메라의 위치에 대한 개념이해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>
            <a:off x="3929058" y="3714752"/>
            <a:ext cx="485778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순서도: 대체 처리 16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구현 내용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285720" y="5286388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우주선과 우주공간의 구현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우주공간에서의 우주선의 자유로운 이동을 구현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928802"/>
            <a:ext cx="399088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000240"/>
            <a:ext cx="4286280" cy="3048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직선 연결선 35"/>
          <p:cNvCxnSpPr/>
          <p:nvPr/>
        </p:nvCxnSpPr>
        <p:spPr>
          <a:xfrm>
            <a:off x="1500166" y="4572008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1500166" y="4143380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1500166" y="3714752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00826" y="142852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gradFill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5000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>
                  <a:outerShdw blurRad="50800" dist="50800" dir="5400000" sx="1000" sy="1000" algn="ctr" rotWithShape="0">
                    <a:srgbClr val="000000"/>
                  </a:outerShdw>
                </a:effectLst>
                <a:latin typeface="나눔고딕 ExtraBold" pitchFamily="50" charset="-127"/>
                <a:ea typeface="나눔고딕 ExtraBold" pitchFamily="50" charset="-127"/>
              </a:rPr>
              <a:t>OpenGL               PROJECT</a:t>
            </a:r>
            <a:endParaRPr lang="ko-KR" altLang="en-US" sz="2000" b="1" dirty="0">
              <a:gradFill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50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0"/>
              </a:gradFill>
              <a:effectLst>
                <a:outerShdw blurRad="50800" dist="50800" dir="5400000" sx="1000" sy="1000" algn="ctr" rotWithShape="0">
                  <a:srgbClr val="000000"/>
                </a:outerShdw>
              </a:effectLst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 flipV="1">
            <a:off x="285720" y="857232"/>
            <a:ext cx="8572560" cy="457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순서도: 대체 처리 12"/>
          <p:cNvSpPr/>
          <p:nvPr/>
        </p:nvSpPr>
        <p:spPr>
          <a:xfrm>
            <a:off x="285720" y="1000108"/>
            <a:ext cx="2357454" cy="500066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          </a:t>
            </a:r>
            <a:r>
              <a:rPr lang="ko-KR" altLang="en-US" dirty="0" smtClean="0">
                <a:ea typeface="나눔고딕 ExtraBold" pitchFamily="50" charset="-127"/>
              </a:rPr>
              <a:t>구현 내용</a:t>
            </a:r>
            <a:endParaRPr lang="en-US" altLang="ko-KR" dirty="0" smtClean="0">
              <a:ea typeface="나눔고딕 ExtraBold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7158" y="1071546"/>
            <a:ext cx="357190" cy="35719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rPr>
              <a:t>3</a:t>
            </a:r>
            <a:endParaRPr lang="ko-KR" altLang="en-US" b="1" dirty="0">
              <a:solidFill>
                <a:schemeClr val="tx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2214546" y="278605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214546" y="3857628"/>
            <a:ext cx="1500198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143108" y="4929198"/>
            <a:ext cx="1428760" cy="1588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0" y="6357958"/>
            <a:ext cx="9144000" cy="21431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/>
              <a:t> </a:t>
            </a:r>
            <a:r>
              <a:rPr lang="en-US" altLang="ko-KR" sz="1000" dirty="0" err="1" smtClean="0"/>
              <a:t>Dongseo</a:t>
            </a:r>
            <a:r>
              <a:rPr lang="en-US" altLang="ko-KR" sz="1000" dirty="0" smtClean="0"/>
              <a:t> Univ.</a:t>
            </a:r>
            <a:endParaRPr lang="ko-KR" altLang="en-US" sz="1000" dirty="0"/>
          </a:p>
        </p:txBody>
      </p:sp>
      <p:cxnSp>
        <p:nvCxnSpPr>
          <p:cNvPr id="39" name="직선 연결선 38"/>
          <p:cNvCxnSpPr/>
          <p:nvPr/>
        </p:nvCxnSpPr>
        <p:spPr>
          <a:xfrm>
            <a:off x="1500166" y="2428868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357290" y="2071678"/>
            <a:ext cx="542928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우주선을 따라 카메라가 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인칭 시점에서 계속 이동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57290" y="2500306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배경으로서 태양계의 공전 구현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57290" y="2928934"/>
            <a:ext cx="592935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상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하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좌</a:t>
            </a:r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우 및 우측 회전 좌측 회전을 구현하여 다양한 이동 구현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57290" y="3357562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태양계의 태양을 중심으로 광원 형성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57290" y="3786190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태양계의 각 행성마다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텍스쳐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맵핑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57290" y="4214818"/>
            <a:ext cx="47149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우주선의 일정 거리 밖에 보이지 않도록 </a:t>
            </a:r>
            <a:r>
              <a:rPr lang="ko-KR" altLang="en-US" sz="1500" dirty="0" err="1" smtClean="0">
                <a:latin typeface="나눔고딕" pitchFamily="50" charset="-127"/>
                <a:ea typeface="나눔고딕" pitchFamily="50" charset="-127"/>
              </a:rPr>
              <a:t>포그</a:t>
            </a:r>
            <a:r>
              <a:rPr lang="ko-KR" altLang="en-US" sz="1500" dirty="0" smtClean="0">
                <a:latin typeface="나눔고딕" pitchFamily="50" charset="-127"/>
                <a:ea typeface="나눔고딕" pitchFamily="50" charset="-127"/>
              </a:rPr>
              <a:t> 구현</a:t>
            </a:r>
            <a:endParaRPr lang="ko-KR" altLang="en-US" sz="1500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1500166" y="2857496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1500166" y="3286124"/>
            <a:ext cx="571504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</TotalTime>
  <Words>159</Words>
  <Application>Microsoft Office PowerPoint</Application>
  <PresentationFormat>화면 슬라이드 쇼(4:3)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모듈</vt:lpstr>
      <vt:lpstr>슬라이드 1</vt:lpstr>
      <vt:lpstr>슬라이드 2</vt:lpstr>
      <vt:lpstr>슬라이드 3</vt:lpstr>
      <vt:lpstr>슬라이드 4</vt:lpstr>
      <vt:lpstr>슬라이드 5</vt:lpstr>
    </vt:vector>
  </TitlesOfParts>
  <Company>우리집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Son</dc:creator>
  <cp:lastModifiedBy>snoopy</cp:lastModifiedBy>
  <cp:revision>10</cp:revision>
  <dcterms:created xsi:type="dcterms:W3CDTF">2012-04-28T08:59:31Z</dcterms:created>
  <dcterms:modified xsi:type="dcterms:W3CDTF">2012-05-15T00:53:03Z</dcterms:modified>
</cp:coreProperties>
</file>