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006EE91-3AF9-4D8D-A669-F16838F48D71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3FA228-B281-4AC2-BA2E-6660B5C021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o-KR" altLang="en-US" sz="16600" dirty="0" err="1" smtClean="0"/>
              <a:t>큐빅</a:t>
            </a:r>
            <a:endParaRPr lang="ko-KR" altLang="en-US" sz="16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ko-KR" altLang="en-US" dirty="0" smtClean="0"/>
              <a:t>팀장</a:t>
            </a:r>
            <a:r>
              <a:rPr lang="en-US" altLang="ko-KR" dirty="0" smtClean="0"/>
              <a:t>:20071664 </a:t>
            </a:r>
            <a:r>
              <a:rPr lang="ko-KR" altLang="en-US" dirty="0" smtClean="0"/>
              <a:t>이경준   팀원</a:t>
            </a:r>
            <a:r>
              <a:rPr lang="en-US" altLang="ko-KR" dirty="0" smtClean="0"/>
              <a:t>:20071657</a:t>
            </a:r>
            <a:r>
              <a:rPr lang="ko-KR" altLang="en-US" dirty="0" err="1" smtClean="0"/>
              <a:t>유성령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0922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개발 목적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개발 방법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역할 분담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참고 자료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xmlns="" val="319620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개발 목적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sz="3200" dirty="0"/>
              <a:t>OpenGL </a:t>
            </a:r>
            <a:r>
              <a:rPr lang="ko-KR" altLang="en-US" sz="3200" dirty="0"/>
              <a:t>복습 및 </a:t>
            </a:r>
            <a:r>
              <a:rPr lang="ko-KR" altLang="en-US" sz="3200" dirty="0" smtClean="0"/>
              <a:t>실습</a:t>
            </a:r>
            <a:endParaRPr lang="ko-KR" altLang="en-US" sz="3200" dirty="0"/>
          </a:p>
          <a:p>
            <a:r>
              <a:rPr lang="en-US" altLang="ko-KR" sz="3200" dirty="0"/>
              <a:t>OpenGL</a:t>
            </a:r>
            <a:r>
              <a:rPr lang="ko-KR" altLang="en-US" sz="3200" dirty="0"/>
              <a:t>의 이해</a:t>
            </a:r>
            <a:r>
              <a:rPr lang="en-US" altLang="ko-KR" sz="3200" dirty="0"/>
              <a:t>, </a:t>
            </a:r>
            <a:r>
              <a:rPr lang="ko-KR" altLang="en-US" sz="3200" dirty="0"/>
              <a:t>사용범위 확대</a:t>
            </a:r>
          </a:p>
          <a:p>
            <a:r>
              <a:rPr lang="en-US" altLang="ko-KR" sz="3200" dirty="0"/>
              <a:t>Graphics programing </a:t>
            </a:r>
            <a:r>
              <a:rPr lang="ko-KR" altLang="en-US" sz="3200" dirty="0"/>
              <a:t>에 대한 이해 </a:t>
            </a:r>
          </a:p>
          <a:p>
            <a:r>
              <a:rPr lang="ko-KR" altLang="en-US" sz="3200" dirty="0"/>
              <a:t>전체적으로 깊이 있는 학습 유도 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554731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개발 화면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스테이지로 </a:t>
            </a:r>
            <a:r>
              <a:rPr lang="en-US" altLang="ko-KR" dirty="0" smtClean="0"/>
              <a:t>2x2 </a:t>
            </a:r>
            <a:r>
              <a:rPr lang="ko-KR" altLang="en-US" dirty="0" err="1" smtClean="0"/>
              <a:t>큐빅</a:t>
            </a:r>
            <a:r>
              <a:rPr lang="en-US" altLang="ko-KR" dirty="0"/>
              <a:t>,</a:t>
            </a:r>
            <a:r>
              <a:rPr lang="en-US" altLang="ko-KR" dirty="0" smtClean="0"/>
              <a:t>3x3</a:t>
            </a:r>
            <a:r>
              <a:rPr lang="ko-KR" altLang="en-US" dirty="0" err="1" smtClean="0"/>
              <a:t>큐빅</a:t>
            </a:r>
            <a:r>
              <a:rPr lang="ko-KR" altLang="en-US" dirty="0" smtClean="0"/>
              <a:t> </a:t>
            </a:r>
            <a:r>
              <a:rPr lang="en-US" altLang="ko-KR" dirty="0" smtClean="0"/>
              <a:t>, 4x4</a:t>
            </a:r>
            <a:r>
              <a:rPr lang="ko-KR" altLang="en-US" dirty="0" err="1" smtClean="0"/>
              <a:t>큐빅</a:t>
            </a:r>
            <a:r>
              <a:rPr lang="ko-KR" altLang="en-US" dirty="0" smtClean="0"/>
              <a:t> 구현</a:t>
            </a:r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  <p:grpSp>
        <p:nvGrpSpPr>
          <p:cNvPr id="9" name="그룹 8"/>
          <p:cNvGrpSpPr/>
          <p:nvPr/>
        </p:nvGrpSpPr>
        <p:grpSpPr>
          <a:xfrm>
            <a:off x="571472" y="2714620"/>
            <a:ext cx="3407519" cy="3463152"/>
            <a:chOff x="2267744" y="2909098"/>
            <a:chExt cx="3407519" cy="3463152"/>
          </a:xfrm>
        </p:grpSpPr>
        <p:pic>
          <p:nvPicPr>
            <p:cNvPr id="1026" name="Picture 2" descr="C:\Documents and Settings\Administrator\바탕 화면\큐브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744" y="2909098"/>
              <a:ext cx="3407519" cy="3463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왼쪽/오른쪽 화살표 4"/>
            <p:cNvSpPr/>
            <p:nvPr/>
          </p:nvSpPr>
          <p:spPr>
            <a:xfrm>
              <a:off x="3419226" y="3285530"/>
              <a:ext cx="1104553" cy="403967"/>
            </a:xfrm>
            <a:prstGeom prst="left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왼쪽/오른쪽 화살표 9"/>
            <p:cNvSpPr/>
            <p:nvPr/>
          </p:nvSpPr>
          <p:spPr>
            <a:xfrm rot="16200000">
              <a:off x="2162961" y="4438690"/>
              <a:ext cx="1104553" cy="403967"/>
            </a:xfrm>
            <a:prstGeom prst="left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왼쪽/오른쪽 화살표 10"/>
            <p:cNvSpPr/>
            <p:nvPr/>
          </p:nvSpPr>
          <p:spPr>
            <a:xfrm rot="5400000">
              <a:off x="4581747" y="4438689"/>
              <a:ext cx="1104553" cy="403967"/>
            </a:xfrm>
            <a:prstGeom prst="left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왼쪽/오른쪽 화살표 11"/>
            <p:cNvSpPr/>
            <p:nvPr/>
          </p:nvSpPr>
          <p:spPr>
            <a:xfrm>
              <a:off x="3419225" y="5589240"/>
              <a:ext cx="1104553" cy="403967"/>
            </a:xfrm>
            <a:prstGeom prst="left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714620"/>
            <a:ext cx="3587084" cy="3482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56017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개발 화면</a:t>
            </a:r>
            <a:endParaRPr lang="ko-KR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318296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214554"/>
            <a:ext cx="3407043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역할 분담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err="1" smtClean="0"/>
              <a:t>유성령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큐브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묘션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큐브</a:t>
            </a:r>
            <a:r>
              <a:rPr lang="ko-KR" altLang="en-US" dirty="0" smtClean="0"/>
              <a:t> 회전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이경준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큐브</a:t>
            </a:r>
            <a:r>
              <a:rPr lang="ko-KR" altLang="en-US" dirty="0" smtClean="0"/>
              <a:t> 객체 생성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색 배열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896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 자료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이병국 교수님 홈페이지 및 </a:t>
            </a:r>
            <a:r>
              <a:rPr lang="en-US" altLang="ko-KR" dirty="0" smtClean="0"/>
              <a:t> </a:t>
            </a:r>
            <a:endParaRPr lang="en-US" altLang="ko-KR" dirty="0"/>
          </a:p>
          <a:p>
            <a:r>
              <a:rPr lang="ko-KR" altLang="en-US" dirty="0" smtClean="0"/>
              <a:t> </a:t>
            </a:r>
            <a:r>
              <a:rPr lang="en-US" altLang="ko-KR" dirty="0" smtClean="0"/>
              <a:t>OpenGL </a:t>
            </a:r>
            <a:r>
              <a:rPr lang="ko-KR" altLang="en-US" dirty="0" smtClean="0"/>
              <a:t>참고 홈페이지</a:t>
            </a:r>
            <a:endParaRPr lang="en-US" altLang="ko-KR" dirty="0" smtClean="0"/>
          </a:p>
          <a:p>
            <a:r>
              <a:rPr lang="en-US" altLang="ko-KR" dirty="0" smtClean="0"/>
              <a:t>Team project </a:t>
            </a:r>
          </a:p>
          <a:p>
            <a:pPr lvl="1"/>
            <a:r>
              <a:rPr lang="en-US" altLang="ko-KR" dirty="0" smtClean="0"/>
              <a:t>2X2X2 </a:t>
            </a:r>
            <a:r>
              <a:rPr lang="ko-KR" altLang="en-US" dirty="0" smtClean="0"/>
              <a:t>미니 </a:t>
            </a:r>
            <a:r>
              <a:rPr lang="ko-KR" altLang="en-US" dirty="0" err="1" smtClean="0"/>
              <a:t>큐빅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차봉덕</a:t>
            </a:r>
            <a:r>
              <a:rPr lang="en-US" altLang="ko-KR" dirty="0" smtClean="0"/>
              <a:t>(</a:t>
            </a:r>
            <a:r>
              <a:rPr lang="ko-KR" altLang="en-US" dirty="0" smtClean="0"/>
              <a:t>팀장</a:t>
            </a:r>
            <a:r>
              <a:rPr lang="en-US" altLang="ko-KR" smtClean="0"/>
              <a:t>),</a:t>
            </a:r>
            <a:r>
              <a:rPr lang="ko-KR" altLang="en-US" dirty="0" smtClean="0"/>
              <a:t>이정훈</a:t>
            </a:r>
            <a:r>
              <a:rPr lang="en-US" altLang="ko-KR" dirty="0" smtClean="0"/>
              <a:t>,</a:t>
            </a:r>
            <a:r>
              <a:rPr lang="ko-KR" altLang="en-US" dirty="0" smtClean="0"/>
              <a:t>신형민</a:t>
            </a:r>
            <a:r>
              <a:rPr lang="en-US" altLang="ko-KR" dirty="0" smtClean="0"/>
              <a:t>) edge44@naver.com</a:t>
            </a:r>
          </a:p>
        </p:txBody>
      </p:sp>
    </p:spTree>
    <p:extLst>
      <p:ext uri="{BB962C8B-B14F-4D97-AF65-F5344CB8AC3E}">
        <p14:creationId xmlns:p14="http://schemas.microsoft.com/office/powerpoint/2010/main" xmlns="" val="222137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72</TotalTime>
  <Words>92</Words>
  <Application>Microsoft Office PowerPoint</Application>
  <PresentationFormat>화면 슬라이드 쇼(4:3)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가을</vt:lpstr>
      <vt:lpstr>큐빅</vt:lpstr>
      <vt:lpstr>목차</vt:lpstr>
      <vt:lpstr>개발 목적</vt:lpstr>
      <vt:lpstr>개발 화면</vt:lpstr>
      <vt:lpstr>개발 화면</vt:lpstr>
      <vt:lpstr>역할 분담</vt:lpstr>
      <vt:lpstr>참고 자료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큐빅</dc:title>
  <dc:creator>Windows XP</dc:creator>
  <cp:lastModifiedBy>pc11</cp:lastModifiedBy>
  <cp:revision>10</cp:revision>
  <dcterms:created xsi:type="dcterms:W3CDTF">2012-05-14T14:57:54Z</dcterms:created>
  <dcterms:modified xsi:type="dcterms:W3CDTF">2012-06-05T00:22:11Z</dcterms:modified>
</cp:coreProperties>
</file>