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08" y="-3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직사각형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8" name="날짜 개체 틀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2" name="바닥글 개체 틀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12" name="슬라이드 번호 개체 틀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ko-KR" alt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직사각형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1" name="직사각형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006EE91-3AF9-4D8D-A669-F16838F48D71}" type="datetimeFigureOut">
              <a:rPr lang="ko-KR" altLang="en-US" smtClean="0"/>
              <a:t>2012-05-15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A3FA228-B281-4AC2-BA2E-6660B5C0217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1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1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1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1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1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ko-KR" altLang="en-US" sz="16600" dirty="0" err="1" smtClean="0"/>
              <a:t>큐빅</a:t>
            </a:r>
            <a:endParaRPr lang="ko-KR" altLang="en-US" sz="16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altLang="ko-KR" dirty="0" smtClean="0"/>
              <a:t>20071664 </a:t>
            </a:r>
            <a:r>
              <a:rPr lang="ko-KR" altLang="en-US" dirty="0" smtClean="0"/>
              <a:t>이경준   </a:t>
            </a:r>
            <a:r>
              <a:rPr lang="en-US" altLang="ko-KR" dirty="0" smtClean="0"/>
              <a:t>20071657</a:t>
            </a:r>
            <a:r>
              <a:rPr lang="ko-KR" altLang="en-US" dirty="0" smtClean="0"/>
              <a:t>유</a:t>
            </a:r>
            <a:r>
              <a:rPr lang="en-US" altLang="ko-KR" dirty="0" smtClean="0"/>
              <a:t>(</a:t>
            </a:r>
            <a:r>
              <a:rPr lang="ko-KR" altLang="en-US" dirty="0" smtClean="0"/>
              <a:t>성</a:t>
            </a:r>
            <a:r>
              <a:rPr lang="en-US" altLang="ko-KR" dirty="0" smtClean="0"/>
              <a:t>)</a:t>
            </a:r>
            <a:r>
              <a:rPr lang="ko-KR" altLang="en-US" dirty="0" err="1" smtClean="0"/>
              <a:t>령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09225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개발 목적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개발 방법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역할 분담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참고 자료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19620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개발 목적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altLang="ko-KR" sz="3200" dirty="0"/>
              <a:t>OpenGL </a:t>
            </a:r>
            <a:r>
              <a:rPr lang="ko-KR" altLang="en-US" sz="3200" dirty="0"/>
              <a:t>복습 및 </a:t>
            </a:r>
            <a:r>
              <a:rPr lang="ko-KR" altLang="en-US" sz="3200" dirty="0" smtClean="0"/>
              <a:t>실습</a:t>
            </a:r>
            <a:endParaRPr lang="ko-KR" altLang="en-US" sz="3200" dirty="0"/>
          </a:p>
          <a:p>
            <a:r>
              <a:rPr lang="en-US" altLang="ko-KR" sz="3200" dirty="0"/>
              <a:t>OpenGL</a:t>
            </a:r>
            <a:r>
              <a:rPr lang="ko-KR" altLang="en-US" sz="3200" dirty="0"/>
              <a:t>의 이해</a:t>
            </a:r>
            <a:r>
              <a:rPr lang="en-US" altLang="ko-KR" sz="3200" dirty="0"/>
              <a:t>, </a:t>
            </a:r>
            <a:r>
              <a:rPr lang="ko-KR" altLang="en-US" sz="3200" dirty="0"/>
              <a:t>사용범위 확대</a:t>
            </a:r>
          </a:p>
          <a:p>
            <a:r>
              <a:rPr lang="en-US" altLang="ko-KR" sz="3200" dirty="0"/>
              <a:t>Graphics programing </a:t>
            </a:r>
            <a:r>
              <a:rPr lang="ko-KR" altLang="en-US" sz="3200" dirty="0"/>
              <a:t>에 대한 이해 </a:t>
            </a:r>
          </a:p>
          <a:p>
            <a:r>
              <a:rPr lang="ko-KR" altLang="en-US" sz="3200" dirty="0"/>
              <a:t>전체적으로 깊이 있는 학습 유도 </a:t>
            </a:r>
          </a:p>
          <a:p>
            <a:pPr marL="0" indent="0">
              <a:buNone/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4731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개발 방법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스테이지로 </a:t>
            </a:r>
            <a:r>
              <a:rPr lang="en-US" altLang="ko-KR" dirty="0" smtClean="0"/>
              <a:t>2x2 </a:t>
            </a:r>
            <a:r>
              <a:rPr lang="ko-KR" altLang="en-US" dirty="0" err="1" smtClean="0"/>
              <a:t>큐빅</a:t>
            </a:r>
            <a:r>
              <a:rPr lang="en-US" altLang="ko-KR" dirty="0"/>
              <a:t>,</a:t>
            </a:r>
            <a:r>
              <a:rPr lang="en-US" altLang="ko-KR" dirty="0" smtClean="0"/>
              <a:t>3x3</a:t>
            </a:r>
            <a:r>
              <a:rPr lang="ko-KR" altLang="en-US" dirty="0" err="1" smtClean="0"/>
              <a:t>큐빅</a:t>
            </a:r>
            <a:r>
              <a:rPr lang="ko-KR" altLang="en-US" dirty="0" smtClean="0"/>
              <a:t> </a:t>
            </a:r>
            <a:r>
              <a:rPr lang="en-US" altLang="ko-KR" dirty="0" smtClean="0"/>
              <a:t>, 4x4</a:t>
            </a:r>
            <a:r>
              <a:rPr lang="ko-KR" altLang="en-US" dirty="0" err="1" smtClean="0"/>
              <a:t>큐빅</a:t>
            </a:r>
            <a:r>
              <a:rPr lang="ko-KR" altLang="en-US" dirty="0" smtClean="0"/>
              <a:t> 구현</a:t>
            </a:r>
            <a:endParaRPr lang="en-US" altLang="ko-KR" dirty="0" smtClean="0"/>
          </a:p>
          <a:p>
            <a:endParaRPr lang="en-US" altLang="ko-KR" dirty="0"/>
          </a:p>
          <a:p>
            <a:endParaRPr lang="ko-KR" altLang="en-US" dirty="0"/>
          </a:p>
        </p:txBody>
      </p:sp>
      <p:grpSp>
        <p:nvGrpSpPr>
          <p:cNvPr id="9" name="그룹 8"/>
          <p:cNvGrpSpPr/>
          <p:nvPr/>
        </p:nvGrpSpPr>
        <p:grpSpPr>
          <a:xfrm>
            <a:off x="2825388" y="2842131"/>
            <a:ext cx="3407519" cy="3463152"/>
            <a:chOff x="2267744" y="2909098"/>
            <a:chExt cx="3407519" cy="3463152"/>
          </a:xfrm>
        </p:grpSpPr>
        <p:pic>
          <p:nvPicPr>
            <p:cNvPr id="1026" name="Picture 2" descr="C:\Documents and Settings\Administrator\바탕 화면\큐브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7744" y="2909098"/>
              <a:ext cx="3407519" cy="34631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왼쪽/오른쪽 화살표 4"/>
            <p:cNvSpPr/>
            <p:nvPr/>
          </p:nvSpPr>
          <p:spPr>
            <a:xfrm>
              <a:off x="3419226" y="3285530"/>
              <a:ext cx="1104553" cy="403967"/>
            </a:xfrm>
            <a:prstGeom prst="left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왼쪽/오른쪽 화살표 9"/>
            <p:cNvSpPr/>
            <p:nvPr/>
          </p:nvSpPr>
          <p:spPr>
            <a:xfrm rot="16200000">
              <a:off x="2162961" y="4438690"/>
              <a:ext cx="1104553" cy="403967"/>
            </a:xfrm>
            <a:prstGeom prst="left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왼쪽/오른쪽 화살표 10"/>
            <p:cNvSpPr/>
            <p:nvPr/>
          </p:nvSpPr>
          <p:spPr>
            <a:xfrm rot="5400000">
              <a:off x="4581747" y="4438689"/>
              <a:ext cx="1104553" cy="403967"/>
            </a:xfrm>
            <a:prstGeom prst="left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왼쪽/오른쪽 화살표 11"/>
            <p:cNvSpPr/>
            <p:nvPr/>
          </p:nvSpPr>
          <p:spPr>
            <a:xfrm>
              <a:off x="3419225" y="5589240"/>
              <a:ext cx="1104553" cy="403967"/>
            </a:xfrm>
            <a:prstGeom prst="leftRightArrow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60174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역할 분담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err="1" smtClean="0"/>
              <a:t>유성령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큐브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묘션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큐브</a:t>
            </a:r>
            <a:r>
              <a:rPr lang="ko-KR" altLang="en-US" dirty="0" smtClean="0"/>
              <a:t> 회전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이경준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큐브</a:t>
            </a:r>
            <a:r>
              <a:rPr lang="ko-KR" altLang="en-US" dirty="0" smtClean="0"/>
              <a:t> 객체 생성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색 배열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8969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참고 자료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ko-KR" altLang="en-US" dirty="0" smtClean="0"/>
              <a:t>이병국 교수님 홈페이지 및 </a:t>
            </a:r>
            <a:r>
              <a:rPr lang="en-US" altLang="ko-KR" dirty="0" smtClean="0"/>
              <a:t> </a:t>
            </a:r>
            <a:endParaRPr lang="en-US" altLang="ko-KR" dirty="0"/>
          </a:p>
          <a:p>
            <a:r>
              <a:rPr lang="ko-KR" altLang="en-US" dirty="0" smtClean="0"/>
              <a:t> </a:t>
            </a:r>
            <a:r>
              <a:rPr lang="en-US" altLang="ko-KR" dirty="0" smtClean="0"/>
              <a:t>OpenGL </a:t>
            </a:r>
            <a:r>
              <a:rPr lang="ko-KR" altLang="en-US" dirty="0" smtClean="0"/>
              <a:t>참고 홈페이지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221374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61</TotalTime>
  <Words>75</Words>
  <Application>Microsoft Office PowerPoint</Application>
  <PresentationFormat>화면 슬라이드 쇼(4:3)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가을</vt:lpstr>
      <vt:lpstr>큐빅</vt:lpstr>
      <vt:lpstr>목차</vt:lpstr>
      <vt:lpstr>개발 목적</vt:lpstr>
      <vt:lpstr>개발 방법</vt:lpstr>
      <vt:lpstr>역할 분담</vt:lpstr>
      <vt:lpstr>참고 자료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큐빅</dc:title>
  <dc:creator>Windows XP</dc:creator>
  <cp:lastModifiedBy>Windows XP</cp:lastModifiedBy>
  <cp:revision>6</cp:revision>
  <dcterms:created xsi:type="dcterms:W3CDTF">2012-05-14T14:57:54Z</dcterms:created>
  <dcterms:modified xsi:type="dcterms:W3CDTF">2012-05-14T16:06:50Z</dcterms:modified>
</cp:coreProperties>
</file>