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22363-BC21-42E3-B773-5E94A68BD67E}" type="datetimeFigureOut">
              <a:rPr lang="ko-KR" altLang="en-US" smtClean="0"/>
              <a:t>2012-05-14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93C55-49E4-4CD6-AC2E-95F4F7478C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0490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22363-BC21-42E3-B773-5E94A68BD67E}" type="datetimeFigureOut">
              <a:rPr lang="ko-KR" altLang="en-US" smtClean="0"/>
              <a:t>2012-05-14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93C55-49E4-4CD6-AC2E-95F4F7478C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5022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22363-BC21-42E3-B773-5E94A68BD67E}" type="datetimeFigureOut">
              <a:rPr lang="ko-KR" altLang="en-US" smtClean="0"/>
              <a:t>2012-05-14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93C55-49E4-4CD6-AC2E-95F4F7478C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7973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22363-BC21-42E3-B773-5E94A68BD67E}" type="datetimeFigureOut">
              <a:rPr lang="ko-KR" altLang="en-US" smtClean="0"/>
              <a:t>2012-05-14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93C55-49E4-4CD6-AC2E-95F4F7478C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3622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22363-BC21-42E3-B773-5E94A68BD67E}" type="datetimeFigureOut">
              <a:rPr lang="ko-KR" altLang="en-US" smtClean="0"/>
              <a:t>2012-05-14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93C55-49E4-4CD6-AC2E-95F4F7478C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92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22363-BC21-42E3-B773-5E94A68BD67E}" type="datetimeFigureOut">
              <a:rPr lang="ko-KR" altLang="en-US" smtClean="0"/>
              <a:t>2012-05-14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93C55-49E4-4CD6-AC2E-95F4F7478C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2800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22363-BC21-42E3-B773-5E94A68BD67E}" type="datetimeFigureOut">
              <a:rPr lang="ko-KR" altLang="en-US" smtClean="0"/>
              <a:t>2012-05-14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93C55-49E4-4CD6-AC2E-95F4F7478C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0586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22363-BC21-42E3-B773-5E94A68BD67E}" type="datetimeFigureOut">
              <a:rPr lang="ko-KR" altLang="en-US" smtClean="0"/>
              <a:t>2012-05-14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93C55-49E4-4CD6-AC2E-95F4F7478C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668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22363-BC21-42E3-B773-5E94A68BD67E}" type="datetimeFigureOut">
              <a:rPr lang="ko-KR" altLang="en-US" smtClean="0"/>
              <a:t>2012-05-14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93C55-49E4-4CD6-AC2E-95F4F7478C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1322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22363-BC21-42E3-B773-5E94A68BD67E}" type="datetimeFigureOut">
              <a:rPr lang="ko-KR" altLang="en-US" smtClean="0"/>
              <a:t>2012-05-14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93C55-49E4-4CD6-AC2E-95F4F7478C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2221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22363-BC21-42E3-B773-5E94A68BD67E}" type="datetimeFigureOut">
              <a:rPr lang="ko-KR" altLang="en-US" smtClean="0"/>
              <a:t>2012-05-14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93C55-49E4-4CD6-AC2E-95F4F7478C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8690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22363-BC21-42E3-B773-5E94A68BD67E}" type="datetimeFigureOut">
              <a:rPr lang="ko-KR" altLang="en-US" smtClean="0"/>
              <a:t>2012-05-14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93C55-49E4-4CD6-AC2E-95F4F7478C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4876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1470025"/>
          </a:xfrm>
        </p:spPr>
        <p:txBody>
          <a:bodyPr>
            <a:normAutofit/>
          </a:bodyPr>
          <a:lstStyle/>
          <a:p>
            <a:r>
              <a:rPr lang="ko-KR" altLang="en-US" sz="7200" dirty="0" smtClean="0"/>
              <a:t>프로젝트 계획서</a:t>
            </a:r>
            <a:endParaRPr lang="ko-KR" altLang="en-US" sz="72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067744" y="4797152"/>
            <a:ext cx="6400800" cy="1800200"/>
          </a:xfrm>
        </p:spPr>
        <p:txBody>
          <a:bodyPr>
            <a:normAutofit/>
          </a:bodyPr>
          <a:lstStyle/>
          <a:p>
            <a:r>
              <a:rPr lang="ko-KR" altLang="en-US" sz="2400" dirty="0" smtClean="0">
                <a:solidFill>
                  <a:schemeClr val="tx1"/>
                </a:solidFill>
              </a:rPr>
              <a:t>멀티미디어공학 </a:t>
            </a:r>
            <a:r>
              <a:rPr lang="en-US" altLang="ko-KR" sz="2400" dirty="0" smtClean="0">
                <a:solidFill>
                  <a:schemeClr val="tx1"/>
                </a:solidFill>
              </a:rPr>
              <a:t>20071567 </a:t>
            </a:r>
            <a:r>
              <a:rPr lang="ko-KR" altLang="en-US" sz="2400" dirty="0" smtClean="0">
                <a:solidFill>
                  <a:schemeClr val="tx1"/>
                </a:solidFill>
              </a:rPr>
              <a:t>김천용</a:t>
            </a:r>
            <a:endParaRPr lang="en-US" altLang="ko-KR" sz="2400" dirty="0" smtClean="0">
              <a:solidFill>
                <a:schemeClr val="tx1"/>
              </a:solidFill>
            </a:endParaRPr>
          </a:p>
          <a:p>
            <a:r>
              <a:rPr lang="ko-KR" altLang="en-US" sz="2400" dirty="0" smtClean="0">
                <a:solidFill>
                  <a:schemeClr val="tx1"/>
                </a:solidFill>
              </a:rPr>
              <a:t>멀티미디어공학 </a:t>
            </a:r>
            <a:r>
              <a:rPr lang="en-US" altLang="ko-KR" sz="2400" dirty="0" smtClean="0">
                <a:solidFill>
                  <a:schemeClr val="tx1"/>
                </a:solidFill>
              </a:rPr>
              <a:t>20081618 </a:t>
            </a:r>
            <a:r>
              <a:rPr lang="ko-KR" altLang="en-US" sz="2400" dirty="0" smtClean="0">
                <a:solidFill>
                  <a:schemeClr val="tx1"/>
                </a:solidFill>
              </a:rPr>
              <a:t>손승열</a:t>
            </a:r>
            <a:endParaRPr lang="en-US" altLang="ko-KR" sz="2400" dirty="0" smtClean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65248" y="5661248"/>
            <a:ext cx="5291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/>
              <a:t>팀장</a:t>
            </a:r>
            <a:r>
              <a:rPr lang="en-US" altLang="ko-KR" sz="2400" dirty="0" smtClean="0"/>
              <a:t>:</a:t>
            </a:r>
            <a:r>
              <a:rPr lang="ko-KR" altLang="en-US" sz="2400" dirty="0" smtClean="0"/>
              <a:t>손승열</a:t>
            </a:r>
            <a:r>
              <a:rPr lang="en-US" altLang="ko-KR" sz="2400" dirty="0" smtClean="0"/>
              <a:t>(nsmad2010@naver.com)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07744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10" y="226058"/>
            <a:ext cx="8552770" cy="6371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47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PRS\Desktop\열기구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5" y="1807107"/>
            <a:ext cx="1918091" cy="1132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97403" y="3884855"/>
            <a:ext cx="69127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/>
              <a:t>공원 상공을 둥둥 떠다님</a:t>
            </a:r>
            <a:endParaRPr lang="en-US" altLang="ko-KR" sz="3600" dirty="0" smtClean="0"/>
          </a:p>
          <a:p>
            <a:r>
              <a:rPr lang="ko-KR" altLang="en-US" sz="3600" dirty="0" smtClean="0"/>
              <a:t>패턴을 주어서 천천히 이동</a:t>
            </a:r>
            <a:endParaRPr lang="en-US" altLang="ko-KR" sz="3600" dirty="0" smtClean="0"/>
          </a:p>
          <a:p>
            <a:r>
              <a:rPr lang="ko-KR" altLang="en-US" sz="3600" dirty="0" smtClean="0"/>
              <a:t>키보드로 방향전환</a:t>
            </a:r>
            <a:endParaRPr lang="en-US" altLang="ko-KR" sz="3600" dirty="0" smtClean="0"/>
          </a:p>
        </p:txBody>
      </p:sp>
      <p:sp>
        <p:nvSpPr>
          <p:cNvPr id="6" name="왼쪽으로 구부러진 화살표 5"/>
          <p:cNvSpPr/>
          <p:nvPr/>
        </p:nvSpPr>
        <p:spPr>
          <a:xfrm>
            <a:off x="7624208" y="595595"/>
            <a:ext cx="864096" cy="122413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pic>
        <p:nvPicPr>
          <p:cNvPr id="10" name="Picture 3" descr="C:\Users\PRS\Desktop\열기구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08104" y="342327"/>
            <a:ext cx="1927261" cy="1138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왼쪽으로 구부러진 화살표 11"/>
          <p:cNvSpPr/>
          <p:nvPr/>
        </p:nvSpPr>
        <p:spPr>
          <a:xfrm rot="10800000">
            <a:off x="611560" y="954395"/>
            <a:ext cx="864096" cy="122413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8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62488" y="4485019"/>
            <a:ext cx="6912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/>
              <a:t>길을 걷고 있는 사람</a:t>
            </a:r>
            <a:endParaRPr lang="ko-KR" altLang="en-US" sz="3600" dirty="0"/>
          </a:p>
        </p:txBody>
      </p:sp>
      <p:pic>
        <p:nvPicPr>
          <p:cNvPr id="2050" name="Picture 2" descr="C:\Users\PRS\Desktop\공원 사람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938" y="293688"/>
            <a:ext cx="3823022" cy="3993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44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63989" y="4941168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/>
              <a:t>사람이 벤치에 앉아있고</a:t>
            </a:r>
            <a:endParaRPr lang="en-US" altLang="ko-KR" sz="3600" dirty="0" smtClean="0"/>
          </a:p>
          <a:p>
            <a:r>
              <a:rPr lang="ko-KR" altLang="en-US" sz="3600" dirty="0" smtClean="0"/>
              <a:t>개는 주변을 떠돌아다님</a:t>
            </a:r>
            <a:endParaRPr lang="ko-KR" altLang="en-US" sz="3600" dirty="0"/>
          </a:p>
        </p:txBody>
      </p:sp>
      <p:pic>
        <p:nvPicPr>
          <p:cNvPr id="3074" name="Picture 2" descr="C:\Users\PRS\Desktop\밴치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9040" y="1266619"/>
            <a:ext cx="2304256" cy="2450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PRS\Desktop\r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024" y="1988535"/>
            <a:ext cx="1041466" cy="842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3" descr="C:\Users\PRS\Desktop\r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717333"/>
            <a:ext cx="917224" cy="741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3" descr="C:\Users\PRS\Desktop\r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980386" y="404664"/>
            <a:ext cx="1041466" cy="842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148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63988" y="4365104"/>
            <a:ext cx="8312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/>
              <a:t>PT</a:t>
            </a:r>
            <a:r>
              <a:rPr lang="ko-KR" altLang="en-US" sz="3600" dirty="0" smtClean="0"/>
              <a:t>체조</a:t>
            </a:r>
            <a:r>
              <a:rPr lang="en-US" altLang="ko-KR" sz="3600" dirty="0" smtClean="0"/>
              <a:t>(</a:t>
            </a:r>
            <a:r>
              <a:rPr lang="ko-KR" altLang="en-US" sz="3600" dirty="0" smtClean="0"/>
              <a:t>팔 벌려 뛰기</a:t>
            </a:r>
            <a:r>
              <a:rPr lang="en-US" altLang="ko-KR" sz="3600" dirty="0" smtClean="0"/>
              <a:t>)</a:t>
            </a:r>
            <a:r>
              <a:rPr lang="ko-KR" altLang="en-US" sz="3600" dirty="0" smtClean="0"/>
              <a:t>를 하는 사람들</a:t>
            </a:r>
            <a:endParaRPr lang="en-US" altLang="ko-KR" sz="3600" dirty="0" smtClean="0"/>
          </a:p>
          <a:p>
            <a:r>
              <a:rPr lang="ko-KR" altLang="en-US" sz="3600" dirty="0" smtClean="0"/>
              <a:t>시작과 멈춤을 키보드 행함</a:t>
            </a:r>
            <a:endParaRPr lang="en-US" altLang="ko-KR" sz="3600" dirty="0" smtClean="0"/>
          </a:p>
        </p:txBody>
      </p:sp>
      <p:pic>
        <p:nvPicPr>
          <p:cNvPr id="4098" name="Picture 2" descr="C:\Users\PRS\Desktop\체조하는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618" y="476672"/>
            <a:ext cx="5677542" cy="3410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101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39806"/>
              </p:ext>
            </p:extLst>
          </p:nvPr>
        </p:nvGraphicFramePr>
        <p:xfrm>
          <a:off x="827584" y="980728"/>
          <a:ext cx="7416824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926"/>
                <a:gridCol w="5562898"/>
              </a:tblGrid>
              <a:tr h="72008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이름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역할</a:t>
                      </a:r>
                      <a:endParaRPr lang="ko-KR" altLang="en-US" dirty="0"/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손승열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열기구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벤치</a:t>
                      </a:r>
                      <a:r>
                        <a:rPr lang="en-US" altLang="ko-KR" dirty="0" smtClean="0"/>
                        <a:t>&amp;</a:t>
                      </a:r>
                      <a:r>
                        <a:rPr lang="ko-KR" altLang="en-US" dirty="0" smtClean="0"/>
                        <a:t>개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걷는 사람</a:t>
                      </a:r>
                      <a:endParaRPr lang="ko-KR" altLang="en-US" dirty="0"/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김천용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배경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체조하는 사람들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147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64</Words>
  <Application>Microsoft Office PowerPoint</Application>
  <PresentationFormat>화면 슬라이드 쇼(4:3)</PresentationFormat>
  <Paragraphs>18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프로젝트 계획서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프로젝트 계획서</dc:title>
  <dc:creator>PRS</dc:creator>
  <cp:lastModifiedBy>PRS</cp:lastModifiedBy>
  <cp:revision>11</cp:revision>
  <dcterms:created xsi:type="dcterms:W3CDTF">2012-05-02T15:20:25Z</dcterms:created>
  <dcterms:modified xsi:type="dcterms:W3CDTF">2012-05-14T11:32:22Z</dcterms:modified>
</cp:coreProperties>
</file>