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4" r:id="rId7"/>
    <p:sldId id="263" r:id="rId8"/>
    <p:sldId id="260" r:id="rId9"/>
    <p:sldId id="261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제목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5" name="부제목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1" name="날짜 개체 틀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18" name="바닥글 개체 틀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그림 개체 틀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제목 개체 틀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1" name="텍스트 개체 틀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7" name="날짜 개체 틀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BB9A7A5-5AA7-45E6-82C3-607DA083B27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69E038E-8E9C-4DBF-8C5F-1A991341B3C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1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1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1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1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1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1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1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1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1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357554" y="214290"/>
            <a:ext cx="5105400" cy="2868168"/>
          </a:xfrm>
        </p:spPr>
        <p:txBody>
          <a:bodyPr/>
          <a:lstStyle/>
          <a:p>
            <a:pPr algn="ctr"/>
            <a:r>
              <a:rPr lang="en-US" altLang="ko-KR" dirty="0" err="1" smtClean="0"/>
              <a:t>Opgl</a:t>
            </a:r>
            <a:r>
              <a:rPr lang="en-US" altLang="ko-KR" dirty="0" smtClean="0"/>
              <a:t> </a:t>
            </a:r>
            <a:r>
              <a:rPr lang="ko-KR" altLang="en-US" dirty="0" smtClean="0"/>
              <a:t>프로젝트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회전 목마 </a:t>
            </a:r>
            <a:r>
              <a:rPr lang="en-US" altLang="ko-KR" dirty="0" err="1" smtClean="0"/>
              <a:t>Remke</a:t>
            </a:r>
            <a:r>
              <a:rPr lang="en-US" altLang="ko-KR" dirty="0" smtClean="0"/>
              <a:t> 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714744" y="4429132"/>
            <a:ext cx="5114778" cy="1101248"/>
          </a:xfrm>
        </p:spPr>
        <p:txBody>
          <a:bodyPr/>
          <a:lstStyle/>
          <a:p>
            <a:r>
              <a:rPr lang="en-US" altLang="ko-KR" dirty="0" smtClean="0"/>
              <a:t>20051674 </a:t>
            </a:r>
            <a:r>
              <a:rPr lang="ko-KR" altLang="en-US" dirty="0" smtClean="0"/>
              <a:t>최재성</a:t>
            </a:r>
            <a:endParaRPr lang="en-US" altLang="ko-KR" dirty="0" smtClean="0"/>
          </a:p>
          <a:p>
            <a:r>
              <a:rPr lang="en-US" altLang="ko-KR" dirty="0" smtClean="0"/>
              <a:t>20071729 </a:t>
            </a:r>
            <a:r>
              <a:rPr lang="ko-KR" altLang="en-US" dirty="0" err="1" smtClean="0"/>
              <a:t>제환종</a:t>
            </a:r>
            <a:endParaRPr lang="ko-KR" altLang="en-US" dirty="0"/>
          </a:p>
        </p:txBody>
      </p:sp>
      <p:sp>
        <p:nvSpPr>
          <p:cNvPr id="4" name="부제목 2"/>
          <p:cNvSpPr txBox="1">
            <a:spLocks/>
          </p:cNvSpPr>
          <p:nvPr/>
        </p:nvSpPr>
        <p:spPr>
          <a:xfrm>
            <a:off x="3714744" y="3286124"/>
            <a:ext cx="5114778" cy="1101248"/>
          </a:xfrm>
          <a:prstGeom prst="rect">
            <a:avLst/>
          </a:prstGeom>
        </p:spPr>
        <p:txBody>
          <a:bodyPr vert="horz" lIns="45720" tIns="0" rIns="45720" bIns="0">
            <a:norm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ko-KR" altLang="en-US" sz="2200" dirty="0" smtClean="0">
                <a:solidFill>
                  <a:srgbClr val="FFFFFF"/>
                </a:solidFill>
              </a:rPr>
              <a:t>팀장 </a:t>
            </a:r>
            <a:r>
              <a:rPr lang="en-US" altLang="ko-KR" sz="2200" dirty="0" smtClean="0">
                <a:solidFill>
                  <a:srgbClr val="FFFFFF"/>
                </a:solidFill>
              </a:rPr>
              <a:t>: </a:t>
            </a:r>
            <a:r>
              <a:rPr lang="ko-KR" altLang="en-US" sz="2200" dirty="0" smtClean="0">
                <a:solidFill>
                  <a:srgbClr val="FFFFFF"/>
                </a:solidFill>
              </a:rPr>
              <a:t>최재성</a:t>
            </a:r>
            <a:endParaRPr lang="en-US" altLang="ko-KR" sz="2200" dirty="0" smtClean="0">
              <a:solidFill>
                <a:srgbClr val="FFFFFF"/>
              </a:solidFill>
            </a:endParaRPr>
          </a:p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en-US" altLang="ko-KR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wotjdcjs121@naver.com</a:t>
            </a:r>
            <a:endParaRPr kumimoji="0" lang="ko-KR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CONTENTS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/>
              <a:t>목적 및 개요 </a:t>
            </a:r>
          </a:p>
          <a:p>
            <a:r>
              <a:rPr lang="ko-KR" altLang="en-US" b="1" dirty="0"/>
              <a:t>프로젝트 </a:t>
            </a:r>
            <a:r>
              <a:rPr lang="ko-KR" altLang="en-US" b="1" dirty="0" smtClean="0"/>
              <a:t>소개</a:t>
            </a:r>
            <a:endParaRPr lang="en-US" altLang="ko-KR" b="1" dirty="0" smtClean="0"/>
          </a:p>
          <a:p>
            <a:r>
              <a:rPr lang="ko-KR" altLang="en-US" b="1" dirty="0" smtClean="0"/>
              <a:t>역할 소개</a:t>
            </a:r>
            <a:endParaRPr lang="en-US" altLang="ko-KR" b="1" dirty="0" smtClean="0"/>
          </a:p>
          <a:p>
            <a:r>
              <a:rPr lang="ko-KR" altLang="en-US" b="1" dirty="0" smtClean="0"/>
              <a:t>개발 환경</a:t>
            </a:r>
            <a:endParaRPr lang="en-US" altLang="ko-KR" b="1" dirty="0" smtClean="0"/>
          </a:p>
          <a:p>
            <a:r>
              <a:rPr lang="ko-KR" altLang="en-US" b="1" dirty="0" smtClean="0"/>
              <a:t>참고 자료</a:t>
            </a:r>
          </a:p>
          <a:p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목적 및 개요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OpenGL</a:t>
            </a:r>
            <a:r>
              <a:rPr lang="ko-KR" altLang="en-US" dirty="0" smtClean="0"/>
              <a:t>에 관한 이해</a:t>
            </a:r>
            <a:endParaRPr lang="en-US" altLang="ko-KR" dirty="0" smtClean="0"/>
          </a:p>
          <a:p>
            <a:r>
              <a:rPr lang="ko-KR" altLang="en-US" dirty="0" smtClean="0"/>
              <a:t>개인 능력 확인 및 향상</a:t>
            </a:r>
            <a:endParaRPr lang="en-US" altLang="ko-KR" dirty="0" smtClean="0"/>
          </a:p>
          <a:p>
            <a:r>
              <a:rPr lang="ko-KR" altLang="en-US" dirty="0" smtClean="0"/>
              <a:t>수업 내용의 응용 학습</a:t>
            </a:r>
            <a:endParaRPr lang="en-US" altLang="ko-KR" dirty="0" smtClean="0"/>
          </a:p>
          <a:p>
            <a:r>
              <a:rPr lang="ko-KR" altLang="en-US" smtClean="0"/>
              <a:t>기존의 프로젝트 향상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23010"/>
          </a:xfrm>
        </p:spPr>
        <p:txBody>
          <a:bodyPr>
            <a:normAutofit/>
          </a:bodyPr>
          <a:lstStyle/>
          <a:p>
            <a:r>
              <a:rPr lang="ko-KR" altLang="en-US" sz="4000" dirty="0" smtClean="0"/>
              <a:t>프로젝트 소개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기존의 이미지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43042" y="1785926"/>
            <a:ext cx="4752975" cy="42576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프로젝트 소개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indent="-320040">
              <a:buFont typeface="Wingdings"/>
              <a:buChar char=""/>
              <a:defRPr/>
            </a:pPr>
            <a:r>
              <a:rPr lang="ko-KR" altLang="en-US" sz="2000" dirty="0" smtClean="0"/>
              <a:t>기존의 기능</a:t>
            </a:r>
            <a:endParaRPr lang="en-US" altLang="ko-KR" sz="2000" dirty="0"/>
          </a:p>
          <a:p>
            <a:pPr marL="0" indent="0">
              <a:buNone/>
              <a:defRPr/>
            </a:pPr>
            <a:r>
              <a:rPr lang="en-US" altLang="ko-KR" sz="2000" dirty="0"/>
              <a:t>	</a:t>
            </a:r>
            <a:r>
              <a:rPr lang="en-US" altLang="ko-KR" sz="2000" dirty="0" smtClean="0"/>
              <a:t> 1</a:t>
            </a:r>
            <a:r>
              <a:rPr lang="en-US" altLang="ko-KR" sz="2000" dirty="0"/>
              <a:t>. </a:t>
            </a:r>
            <a:r>
              <a:rPr lang="ko-KR" altLang="en-US" sz="2000" dirty="0"/>
              <a:t>놀이공원의 회전 목마를 구현</a:t>
            </a:r>
            <a:endParaRPr lang="en-US" altLang="ko-KR" sz="2000" dirty="0"/>
          </a:p>
          <a:p>
            <a:pPr marL="0" indent="0">
              <a:buNone/>
              <a:defRPr/>
            </a:pPr>
            <a:r>
              <a:rPr lang="en-US" altLang="ko-KR" sz="2000" dirty="0"/>
              <a:t>	</a:t>
            </a:r>
            <a:r>
              <a:rPr lang="en-US" altLang="ko-KR" sz="2000" dirty="0" smtClean="0"/>
              <a:t> 2</a:t>
            </a:r>
            <a:r>
              <a:rPr lang="en-US" altLang="ko-KR" sz="2000" dirty="0"/>
              <a:t>. </a:t>
            </a:r>
            <a:r>
              <a:rPr lang="ko-KR" altLang="en-US" sz="2000" dirty="0"/>
              <a:t>마우스 클릭 시 회전목마 작동 다시 한번 클릭 시 </a:t>
            </a:r>
            <a:r>
              <a:rPr lang="en-US" altLang="ko-KR" sz="2000" dirty="0" smtClean="0"/>
              <a:t>	     </a:t>
            </a:r>
            <a:r>
              <a:rPr lang="ko-KR" altLang="en-US" sz="2000" dirty="0" smtClean="0"/>
              <a:t>회전목마 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정지</a:t>
            </a:r>
            <a:endParaRPr lang="en-US" altLang="ko-KR" sz="2000" dirty="0"/>
          </a:p>
          <a:p>
            <a:pPr marL="0" indent="0">
              <a:buNone/>
              <a:defRPr/>
            </a:pPr>
            <a:r>
              <a:rPr lang="en-US" altLang="ko-KR" sz="2000" dirty="0"/>
              <a:t>	</a:t>
            </a:r>
            <a:r>
              <a:rPr lang="en-US" altLang="ko-KR" sz="2000" dirty="0" smtClean="0"/>
              <a:t> 3</a:t>
            </a:r>
            <a:r>
              <a:rPr lang="en-US" altLang="ko-KR" sz="2000" dirty="0"/>
              <a:t>. </a:t>
            </a:r>
            <a:r>
              <a:rPr lang="ko-KR" altLang="en-US" sz="2000" dirty="0"/>
              <a:t>키보드</a:t>
            </a:r>
            <a:r>
              <a:rPr lang="en-US" altLang="ko-KR" sz="2000" dirty="0"/>
              <a:t>, </a:t>
            </a:r>
            <a:r>
              <a:rPr lang="ko-KR" altLang="en-US" sz="2000" dirty="0"/>
              <a:t>마우스로 회전목마를 회전</a:t>
            </a:r>
            <a:r>
              <a:rPr lang="en-US" altLang="ko-KR" sz="2000" dirty="0"/>
              <a:t>,</a:t>
            </a:r>
            <a:r>
              <a:rPr lang="ko-KR" altLang="en-US" sz="2000" dirty="0"/>
              <a:t>확대</a:t>
            </a:r>
            <a:r>
              <a:rPr lang="en-US" altLang="ko-KR" sz="2000" dirty="0"/>
              <a:t>,</a:t>
            </a:r>
            <a:r>
              <a:rPr lang="ko-KR" altLang="en-US" sz="2000" dirty="0"/>
              <a:t>축소 기능 </a:t>
            </a:r>
            <a:r>
              <a:rPr lang="en-US" altLang="ko-KR" sz="2000" dirty="0" smtClean="0"/>
              <a:t>	      </a:t>
            </a:r>
            <a:r>
              <a:rPr lang="ko-KR" altLang="en-US" sz="2000" dirty="0" smtClean="0"/>
              <a:t>적용</a:t>
            </a:r>
            <a:endParaRPr lang="en-US" altLang="ko-KR" sz="2000" dirty="0"/>
          </a:p>
          <a:p>
            <a:pPr marL="0" indent="0">
              <a:buNone/>
              <a:defRPr/>
            </a:pPr>
            <a:r>
              <a:rPr lang="en-US" altLang="ko-KR" sz="2000" dirty="0"/>
              <a:t>	</a:t>
            </a:r>
            <a:endParaRPr lang="en-US" altLang="ko-KR" sz="2000" dirty="0" smtClean="0"/>
          </a:p>
          <a:p>
            <a:pPr marL="320040" indent="-320040">
              <a:buFont typeface="Wingdings"/>
              <a:buChar char=""/>
              <a:defRPr/>
            </a:pPr>
            <a:r>
              <a:rPr lang="ko-KR" altLang="en-US" sz="2000" dirty="0" smtClean="0"/>
              <a:t>추가기능</a:t>
            </a:r>
            <a:endParaRPr lang="en-US" altLang="ko-KR" sz="2000" dirty="0" smtClean="0"/>
          </a:p>
          <a:p>
            <a:pPr marL="720090" lvl="1" indent="-320040">
              <a:buNone/>
              <a:defRPr/>
            </a:pPr>
            <a:r>
              <a:rPr lang="en-US" altLang="ko-KR" sz="2000" dirty="0" smtClean="0">
                <a:solidFill>
                  <a:schemeClr val="tx1"/>
                </a:solidFill>
              </a:rPr>
              <a:t>	    1. </a:t>
            </a:r>
            <a:r>
              <a:rPr lang="ko-KR" altLang="en-US" sz="2000" dirty="0" smtClean="0">
                <a:solidFill>
                  <a:schemeClr val="tx1"/>
                </a:solidFill>
              </a:rPr>
              <a:t>회전 목마 에 버튼 기능 추가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</a:rPr>
              <a:t>목마 색의 변화</a:t>
            </a:r>
            <a:r>
              <a:rPr lang="en-US" altLang="ko-KR" sz="2000" dirty="0" smtClean="0">
                <a:solidFill>
                  <a:schemeClr val="tx1"/>
                </a:solidFill>
              </a:rPr>
              <a:t>)</a:t>
            </a:r>
          </a:p>
          <a:p>
            <a:pPr marL="720090" lvl="1" indent="-320040">
              <a:buNone/>
              <a:defRPr/>
            </a:pPr>
            <a:r>
              <a:rPr lang="en-US" altLang="ko-KR" sz="2000" dirty="0" smtClean="0">
                <a:solidFill>
                  <a:schemeClr val="tx1"/>
                </a:solidFill>
              </a:rPr>
              <a:t>	    2. </a:t>
            </a:r>
            <a:r>
              <a:rPr lang="ko-KR" altLang="en-US" sz="2000" dirty="0" smtClean="0">
                <a:solidFill>
                  <a:schemeClr val="tx1"/>
                </a:solidFill>
              </a:rPr>
              <a:t>회전 목마 에 지붕 색채감 추가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marL="720090" lvl="1" indent="-320040">
              <a:buNone/>
              <a:defRPr/>
            </a:pPr>
            <a:r>
              <a:rPr lang="en-US" altLang="ko-KR" sz="2000" dirty="0" smtClean="0">
                <a:solidFill>
                  <a:schemeClr val="tx1"/>
                </a:solidFill>
              </a:rPr>
              <a:t>	    3. </a:t>
            </a:r>
            <a:r>
              <a:rPr lang="ko-KR" altLang="en-US" sz="2000" dirty="0" smtClean="0">
                <a:solidFill>
                  <a:schemeClr val="tx1"/>
                </a:solidFill>
              </a:rPr>
              <a:t>회전 목마 에 바닥 색채감 추가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marL="720090" lvl="1" indent="-320040">
              <a:buNone/>
              <a:defRPr/>
            </a:pPr>
            <a:r>
              <a:rPr lang="en-US" altLang="ko-KR" sz="2000" dirty="0" smtClean="0">
                <a:solidFill>
                  <a:schemeClr val="tx1"/>
                </a:solidFill>
              </a:rPr>
              <a:t>	    4. </a:t>
            </a:r>
            <a:r>
              <a:rPr lang="ko-KR" altLang="en-US" sz="2000" dirty="0" smtClean="0">
                <a:solidFill>
                  <a:schemeClr val="tx1"/>
                </a:solidFill>
              </a:rPr>
              <a:t>회전 목마 모형 구현</a:t>
            </a:r>
            <a:endParaRPr lang="en-US" altLang="ko-KR" sz="2000" dirty="0">
              <a:solidFill>
                <a:schemeClr val="tx1"/>
              </a:solidFill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00034" y="357166"/>
            <a:ext cx="7215238" cy="6271369"/>
          </a:xfrm>
          <a:prstGeom prst="rect">
            <a:avLst/>
          </a:prstGeom>
          <a:noFill/>
        </p:spPr>
      </p:pic>
      <p:pic>
        <p:nvPicPr>
          <p:cNvPr id="10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3286124"/>
            <a:ext cx="114617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위쪽 화살표 11"/>
          <p:cNvSpPr/>
          <p:nvPr/>
        </p:nvSpPr>
        <p:spPr>
          <a:xfrm>
            <a:off x="1928794" y="4429132"/>
            <a:ext cx="285752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500166" y="5143512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이미지 구현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4" name="아래쪽 화살표 13"/>
          <p:cNvSpPr/>
          <p:nvPr/>
        </p:nvSpPr>
        <p:spPr>
          <a:xfrm>
            <a:off x="5214942" y="1571612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786314" y="1142984"/>
            <a:ext cx="14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색채감 추가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6" name="왼쪽 화살표 15"/>
          <p:cNvSpPr/>
          <p:nvPr/>
        </p:nvSpPr>
        <p:spPr>
          <a:xfrm>
            <a:off x="5715008" y="3429000"/>
            <a:ext cx="428628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6143636" y="34290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버튼기능추가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8" name="위쪽 화살표 17"/>
          <p:cNvSpPr/>
          <p:nvPr/>
        </p:nvSpPr>
        <p:spPr>
          <a:xfrm>
            <a:off x="5000628" y="4357694"/>
            <a:ext cx="285752" cy="6429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4429124" y="5072074"/>
            <a:ext cx="14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색채감 추가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역할 소개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회전 목마 버튼기능 추가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최재성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회전 목마 지붕과 바닥 색채감 추가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	 -</a:t>
            </a:r>
            <a:r>
              <a:rPr lang="ko-KR" altLang="en-US" dirty="0" err="1" smtClean="0"/>
              <a:t>제환종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회전 목마 모형구현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최재성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제환종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 smtClean="0">
                <a:solidFill>
                  <a:schemeClr val="accent1"/>
                </a:solidFill>
              </a:rPr>
              <a:t>개발 환경</a:t>
            </a:r>
            <a:r>
              <a:rPr lang="en-US" altLang="ko-KR" b="1" dirty="0" smtClean="0">
                <a:solidFill>
                  <a:schemeClr val="accent1"/>
                </a:solidFill>
              </a:rPr>
              <a:t/>
            </a:r>
            <a:br>
              <a:rPr lang="en-US" altLang="ko-KR" b="1" dirty="0" smtClean="0">
                <a:solidFill>
                  <a:schemeClr val="accent1"/>
                </a:solidFill>
              </a:rPr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Tw Cen MT" pitchFamily="34" charset="0"/>
              <a:buAutoNum type="arabicPeriod"/>
            </a:pPr>
            <a:r>
              <a:rPr lang="en-US" altLang="ko-KR" dirty="0" smtClean="0"/>
              <a:t>Windows 7, </a:t>
            </a:r>
            <a:r>
              <a:rPr lang="en-US" altLang="ko-KR" dirty="0" err="1" smtClean="0"/>
              <a:t>WindowsXp</a:t>
            </a:r>
            <a:endParaRPr lang="en-US" altLang="ko-KR" dirty="0" smtClean="0"/>
          </a:p>
          <a:p>
            <a:pPr marL="514350" indent="-514350">
              <a:buFont typeface="Tw Cen MT" pitchFamily="34" charset="0"/>
              <a:buAutoNum type="arabicPeriod"/>
            </a:pPr>
            <a:endParaRPr lang="en-US" altLang="ko-KR" dirty="0" smtClean="0"/>
          </a:p>
          <a:p>
            <a:pPr marL="514350" indent="-514350">
              <a:buFont typeface="Tw Cen MT" pitchFamily="34" charset="0"/>
              <a:buAutoNum type="arabicPeriod"/>
            </a:pPr>
            <a:r>
              <a:rPr lang="en-US" altLang="ko-KR" dirty="0" smtClean="0"/>
              <a:t>Visual Studio 2008</a:t>
            </a:r>
          </a:p>
          <a:p>
            <a:pPr marL="514350" indent="-514350">
              <a:buFont typeface="Tw Cen MT" pitchFamily="34" charset="0"/>
              <a:buAutoNum type="arabicPeriod"/>
            </a:pPr>
            <a:endParaRPr lang="en-US" altLang="ko-KR" dirty="0" smtClean="0"/>
          </a:p>
          <a:p>
            <a:pPr marL="514350" indent="-514350">
              <a:buFont typeface="Tw Cen MT" pitchFamily="34" charset="0"/>
              <a:buAutoNum type="arabicPeriod"/>
            </a:pPr>
            <a:r>
              <a:rPr lang="en-US" altLang="ko-KR" dirty="0" smtClean="0"/>
              <a:t>OpenGL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 smtClean="0">
                <a:solidFill>
                  <a:schemeClr val="accent1"/>
                </a:solidFill>
              </a:rPr>
              <a:t>참고 자료</a:t>
            </a:r>
            <a:br>
              <a:rPr lang="ko-KR" altLang="en-US" b="1" dirty="0" smtClean="0">
                <a:solidFill>
                  <a:schemeClr val="accent1"/>
                </a:solidFill>
              </a:rPr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u"/>
            </a:pPr>
            <a:r>
              <a:rPr lang="ko-KR" altLang="en-US" sz="3000" dirty="0" smtClean="0"/>
              <a:t>이병국 교수님 홈페이지</a:t>
            </a:r>
            <a:r>
              <a:rPr lang="en-US" altLang="ko-KR" sz="3000" dirty="0" smtClean="0"/>
              <a:t> </a:t>
            </a:r>
            <a:endParaRPr lang="en-US" altLang="ko-KR" sz="3000" dirty="0" smtClean="0"/>
          </a:p>
          <a:p>
            <a:pPr>
              <a:buNone/>
            </a:pPr>
            <a:r>
              <a:rPr lang="en-US" altLang="ko-KR" sz="3000" dirty="0" smtClean="0"/>
              <a:t>-</a:t>
            </a:r>
            <a:r>
              <a:rPr lang="ko-KR" altLang="en-US" sz="3000" dirty="0" smtClean="0"/>
              <a:t>회전목마자료</a:t>
            </a:r>
            <a:r>
              <a:rPr lang="en-US" sz="2000" b="1" dirty="0" smtClean="0"/>
              <a:t>Computer Graphics(20111</a:t>
            </a:r>
            <a:r>
              <a:rPr lang="en-US" sz="2000" b="1" dirty="0" smtClean="0"/>
              <a:t>)</a:t>
            </a:r>
          </a:p>
          <a:p>
            <a:pPr>
              <a:buNone/>
            </a:pPr>
            <a:r>
              <a:rPr lang="en-US" altLang="ko-KR" sz="3000" smtClean="0"/>
              <a:t>  </a:t>
            </a:r>
            <a:r>
              <a:rPr lang="ko-KR" altLang="en-US" sz="2000" smtClean="0"/>
              <a:t>만 </a:t>
            </a:r>
            <a:r>
              <a:rPr lang="ko-KR" altLang="en-US" sz="2000" dirty="0" smtClean="0"/>
              <a:t>든이 박창희</a:t>
            </a:r>
            <a:endParaRPr lang="en-US" altLang="ko-KR" sz="2000" dirty="0" smtClean="0"/>
          </a:p>
          <a:p>
            <a:pPr>
              <a:buFont typeface="Wingdings" pitchFamily="2" charset="2"/>
              <a:buChar char="u"/>
            </a:pPr>
            <a:r>
              <a:rPr lang="en-US" altLang="ko-KR" sz="3000" dirty="0" smtClean="0"/>
              <a:t>OpenGL </a:t>
            </a:r>
            <a:r>
              <a:rPr lang="ko-KR" altLang="en-US" sz="3000" dirty="0" smtClean="0"/>
              <a:t>관련 </a:t>
            </a:r>
            <a:r>
              <a:rPr lang="en-US" altLang="ko-KR" sz="3000" dirty="0" smtClean="0"/>
              <a:t> </a:t>
            </a:r>
            <a:r>
              <a:rPr lang="ko-KR" altLang="en-US" sz="3000" dirty="0" smtClean="0"/>
              <a:t>사이트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풍요">
  <a:themeElements>
    <a:clrScheme name="회색조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풍요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풍요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67</TotalTime>
  <Words>95</Words>
  <Application>Microsoft Office PowerPoint</Application>
  <PresentationFormat>화면 슬라이드 쇼(4:3)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풍요</vt:lpstr>
      <vt:lpstr>Opgl 프로젝트 회전 목마 Remke  </vt:lpstr>
      <vt:lpstr>CONTENTS</vt:lpstr>
      <vt:lpstr>목적 및 개요</vt:lpstr>
      <vt:lpstr>프로젝트 소개 기존의 이미지.</vt:lpstr>
      <vt:lpstr>프로젝트 소개</vt:lpstr>
      <vt:lpstr>슬라이드 6</vt:lpstr>
      <vt:lpstr>역할 소개</vt:lpstr>
      <vt:lpstr>개발 환경 </vt:lpstr>
      <vt:lpstr>참고 자료 </vt:lpstr>
    </vt:vector>
  </TitlesOfParts>
  <Company>XP SP3 FINAL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Ongl 프로젝트</dc:title>
  <dc:creator>snoopy</dc:creator>
  <cp:lastModifiedBy>pc19</cp:lastModifiedBy>
  <cp:revision>11</cp:revision>
  <dcterms:created xsi:type="dcterms:W3CDTF">2012-05-02T13:05:12Z</dcterms:created>
  <dcterms:modified xsi:type="dcterms:W3CDTF">2012-05-15T00:52:31Z</dcterms:modified>
</cp:coreProperties>
</file>