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2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0" name="부제목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19" name="날짜 개체 틀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모서리가 둥근 직사각형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한쪽 모서리가 둥근 사각형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제목 개체 틀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5" name="날짜 개체 틀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52DF2-0F9E-4FD5-A583-FE95A78EF026}" type="datetimeFigureOut">
              <a:rPr lang="ko-KR" altLang="en-US" smtClean="0"/>
              <a:pPr/>
              <a:t>2011-05-30</a:t>
            </a:fld>
            <a:endParaRPr lang="ko-KR" altLang="en-US"/>
          </a:p>
        </p:txBody>
      </p:sp>
      <p:sp>
        <p:nvSpPr>
          <p:cNvPr id="18" name="바닥글 개체 틀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5E44BDE-5849-41C7-93A1-EE55C38DD7C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1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1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1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1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1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1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1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1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1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Solar </a:t>
            </a:r>
            <a:r>
              <a:rPr lang="en-US" altLang="ko-KR" dirty="0" err="1" smtClean="0"/>
              <a:t>Sysyem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19128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20060987 </a:t>
            </a:r>
            <a:r>
              <a:rPr lang="ko-KR" altLang="en-US" dirty="0" smtClean="0"/>
              <a:t>황준택</a:t>
            </a:r>
            <a:endParaRPr lang="en-US" altLang="ko-KR" dirty="0" smtClean="0"/>
          </a:p>
          <a:p>
            <a:r>
              <a:rPr lang="en-US" altLang="ko-KR" dirty="0" smtClean="0"/>
              <a:t>20060963 </a:t>
            </a:r>
            <a:r>
              <a:rPr lang="ko-KR" altLang="en-US" dirty="0" smtClean="0"/>
              <a:t>정인교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4800" b="1" i="1" dirty="0" smtClean="0">
                <a:solidFill>
                  <a:srgbClr val="000266"/>
                </a:solidFill>
              </a:rPr>
              <a:t>개요</a:t>
            </a:r>
            <a:r>
              <a:rPr lang="en-US" altLang="ko-KR" sz="4800" b="1" i="1" dirty="0" smtClean="0">
                <a:solidFill>
                  <a:srgbClr val="000266"/>
                </a:solidFill>
              </a:rPr>
              <a:t/>
            </a:r>
            <a:br>
              <a:rPr lang="en-US" altLang="ko-KR" sz="4800" b="1" i="1" dirty="0" smtClean="0">
                <a:solidFill>
                  <a:srgbClr val="000266"/>
                </a:solidFill>
              </a:rPr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개발 환경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프로젝트 소개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시스템 화면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제작 후기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개발 환경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Window 7</a:t>
            </a:r>
          </a:p>
          <a:p>
            <a:r>
              <a:rPr lang="en-US" altLang="ko-KR" dirty="0" smtClean="0"/>
              <a:t>Visual Studio 2005</a:t>
            </a:r>
          </a:p>
          <a:p>
            <a:r>
              <a:rPr lang="en-US" altLang="ko-KR" dirty="0" smtClean="0"/>
              <a:t>OpenGL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프로젝트 소개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ko-KR" altLang="en-US" sz="3600" dirty="0" smtClean="0">
                <a:solidFill>
                  <a:srgbClr val="000000"/>
                </a:solidFill>
                <a:latin typeface="Arial" pitchFamily="34" charset="0"/>
              </a:rPr>
              <a:t>프로젝트 주제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US" altLang="ko-KR" sz="3200" dirty="0" smtClean="0">
                <a:solidFill>
                  <a:srgbClr val="000000"/>
                </a:solidFill>
                <a:latin typeface="Arial" pitchFamily="34" charset="0"/>
              </a:rPr>
              <a:t>Solar System(</a:t>
            </a:r>
            <a:r>
              <a:rPr lang="ko-KR" altLang="en-US" sz="3200" dirty="0" smtClean="0">
                <a:solidFill>
                  <a:srgbClr val="000000"/>
                </a:solidFill>
                <a:latin typeface="Arial" pitchFamily="34" charset="0"/>
              </a:rPr>
              <a:t>태양계</a:t>
            </a:r>
            <a:r>
              <a:rPr lang="en-US" altLang="ko-KR" sz="3200" dirty="0" smtClean="0">
                <a:solidFill>
                  <a:srgbClr val="000000"/>
                </a:solidFill>
                <a:latin typeface="Arial" pitchFamily="34" charset="0"/>
              </a:rPr>
              <a:t>)</a:t>
            </a:r>
          </a:p>
          <a:p>
            <a:endParaRPr lang="en-US" altLang="ko-KR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ko-KR" altLang="en-US" sz="3600" dirty="0" smtClean="0">
                <a:solidFill>
                  <a:srgbClr val="000000"/>
                </a:solidFill>
                <a:latin typeface="Arial" pitchFamily="34" charset="0"/>
              </a:rPr>
              <a:t>특징</a:t>
            </a:r>
            <a:endParaRPr lang="en-US" altLang="ko-KR" sz="360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ko-KR" altLang="en-US" sz="3200" dirty="0" err="1" smtClean="0">
                <a:solidFill>
                  <a:srgbClr val="000000"/>
                </a:solidFill>
                <a:latin typeface="Arial" pitchFamily="34" charset="0"/>
              </a:rPr>
              <a:t>텍스쳐맵핑을</a:t>
            </a:r>
            <a:r>
              <a:rPr lang="ko-KR" altLang="en-US" sz="3200" dirty="0" smtClean="0">
                <a:solidFill>
                  <a:srgbClr val="000000"/>
                </a:solidFill>
                <a:latin typeface="Arial" pitchFamily="34" charset="0"/>
              </a:rPr>
              <a:t> 통한 각행성별 묘사</a:t>
            </a:r>
            <a:endParaRPr lang="en-US" altLang="ko-KR" sz="320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ko-KR" altLang="en-US" sz="3200" dirty="0" smtClean="0">
                <a:solidFill>
                  <a:srgbClr val="000000"/>
                </a:solidFill>
              </a:rPr>
              <a:t>공전</a:t>
            </a:r>
            <a:r>
              <a:rPr lang="en-US" altLang="ko-KR" sz="3200" dirty="0" smtClean="0">
                <a:solidFill>
                  <a:srgbClr val="000000"/>
                </a:solidFill>
              </a:rPr>
              <a:t>,</a:t>
            </a:r>
            <a:r>
              <a:rPr lang="ko-KR" altLang="en-US" sz="3200" dirty="0" smtClean="0">
                <a:solidFill>
                  <a:srgbClr val="000000"/>
                </a:solidFill>
              </a:rPr>
              <a:t>자전 구현</a:t>
            </a:r>
            <a:endParaRPr lang="en-US" altLang="ko-KR" sz="320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ko-KR" altLang="en-US" sz="3200" dirty="0" err="1" smtClean="0">
                <a:solidFill>
                  <a:srgbClr val="000000"/>
                </a:solidFill>
                <a:latin typeface="Arial" pitchFamily="34" charset="0"/>
              </a:rPr>
              <a:t>라이팅효과</a:t>
            </a:r>
            <a:r>
              <a:rPr lang="ko-KR" altLang="en-US" sz="3200" dirty="0" smtClean="0">
                <a:solidFill>
                  <a:srgbClr val="000000"/>
                </a:solidFill>
                <a:latin typeface="Arial" pitchFamily="34" charset="0"/>
              </a:rPr>
              <a:t> 적용</a:t>
            </a:r>
            <a:endParaRPr lang="en-US" altLang="ko-KR" sz="320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742950" lvl="1" indent="-285750">
              <a:buFont typeface="Wingdings" pitchFamily="2" charset="2"/>
              <a:buChar char="§"/>
            </a:pPr>
            <a:r>
              <a:rPr lang="ko-KR" altLang="en-US" sz="3200" dirty="0" smtClean="0">
                <a:solidFill>
                  <a:srgbClr val="000000"/>
                </a:solidFill>
                <a:latin typeface="Arial" pitchFamily="34" charset="0"/>
              </a:rPr>
              <a:t>줌인 시 지구 내부 구현</a:t>
            </a:r>
            <a:endParaRPr lang="en-US" altLang="ko-KR" sz="32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시스템 화면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500042"/>
            <a:ext cx="4016576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28662" y="857232"/>
            <a:ext cx="2928958" cy="1434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ko-KR" altLang="en-US" sz="4400" dirty="0" smtClean="0">
                <a:solidFill>
                  <a:srgbClr val="000000"/>
                </a:solidFill>
                <a:latin typeface="Arial" pitchFamily="34" charset="0"/>
              </a:rPr>
              <a:t>실행화면</a:t>
            </a:r>
            <a:endParaRPr lang="en-US" altLang="ko-KR" sz="440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ko-KR" altLang="en-US" dirty="0" smtClean="0">
                <a:solidFill>
                  <a:srgbClr val="000000"/>
                </a:solidFill>
                <a:latin typeface="Arial" pitchFamily="34" charset="0"/>
              </a:rPr>
              <a:t>스페이스 바 공전시작</a:t>
            </a:r>
            <a:endParaRPr lang="en-US" altLang="ko-KR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ko-KR" altLang="en-US" dirty="0" err="1" smtClean="0">
                <a:solidFill>
                  <a:srgbClr val="000000"/>
                </a:solidFill>
                <a:latin typeface="Arial" pitchFamily="34" charset="0"/>
              </a:rPr>
              <a:t>스페이스바</a:t>
            </a:r>
            <a:r>
              <a:rPr lang="ko-KR" altLang="en-US" dirty="0" smtClean="0">
                <a:solidFill>
                  <a:srgbClr val="000000"/>
                </a:solidFill>
                <a:latin typeface="Arial" pitchFamily="34" charset="0"/>
              </a:rPr>
              <a:t> 중지</a:t>
            </a:r>
            <a:endParaRPr lang="en-US" altLang="ko-KR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시스템 화면</a:t>
            </a:r>
            <a:endParaRPr lang="ko-KR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500042"/>
            <a:ext cx="4016576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000100" y="928670"/>
            <a:ext cx="22145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마우스 오른쪽 클릭 </a:t>
            </a:r>
            <a:r>
              <a:rPr lang="en-US" altLang="ko-KR" dirty="0" smtClean="0"/>
              <a:t>&amp; </a:t>
            </a:r>
            <a:r>
              <a:rPr lang="ko-KR" altLang="en-US" dirty="0" smtClean="0"/>
              <a:t>드래그 이벤트로 지구를 중심으로 </a:t>
            </a:r>
            <a:endParaRPr lang="en-US" altLang="ko-KR" dirty="0" smtClean="0"/>
          </a:p>
          <a:p>
            <a:r>
              <a:rPr lang="ko-KR" altLang="en-US" dirty="0" smtClean="0"/>
              <a:t>줌인 </a:t>
            </a:r>
            <a:r>
              <a:rPr lang="ko-KR" altLang="en-US" dirty="0" err="1" smtClean="0"/>
              <a:t>줌아웃</a:t>
            </a:r>
            <a:r>
              <a:rPr lang="ko-KR" altLang="en-US" dirty="0"/>
              <a:t> </a:t>
            </a:r>
            <a:r>
              <a:rPr lang="ko-KR" altLang="en-US" dirty="0" smtClean="0"/>
              <a:t>가능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시스템 화면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785794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지구 줌인 시 지구 내부의 모습 보임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476672"/>
            <a:ext cx="485775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제작 후기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§"/>
            </a:pPr>
            <a:r>
              <a:rPr lang="ko-KR" altLang="en-US" sz="3200" b="1" dirty="0" smtClean="0">
                <a:solidFill>
                  <a:srgbClr val="000000"/>
                </a:solidFill>
                <a:ea typeface="굴림" pitchFamily="50" charset="-127"/>
              </a:rPr>
              <a:t>다양한 기법활용을 통한 </a:t>
            </a:r>
            <a:r>
              <a:rPr lang="en-US" altLang="ko-KR" sz="3200" b="1" dirty="0" smtClean="0">
                <a:solidFill>
                  <a:srgbClr val="000000"/>
                </a:solidFill>
                <a:ea typeface="굴림" pitchFamily="50" charset="-127"/>
              </a:rPr>
              <a:t>OPENGL </a:t>
            </a:r>
            <a:r>
              <a:rPr lang="ko-KR" altLang="en-US" sz="3200" b="1" dirty="0" smtClean="0">
                <a:solidFill>
                  <a:srgbClr val="000000"/>
                </a:solidFill>
                <a:ea typeface="굴림" pitchFamily="50" charset="-127"/>
              </a:rPr>
              <a:t>이해</a:t>
            </a:r>
            <a:endParaRPr lang="en-US" altLang="ko-KR" sz="3200" b="1" dirty="0" smtClean="0">
              <a:solidFill>
                <a:srgbClr val="000000"/>
              </a:solidFill>
              <a:ea typeface="굴림" pitchFamily="50" charset="-127"/>
            </a:endParaRPr>
          </a:p>
          <a:p>
            <a:pPr lvl="1">
              <a:buFont typeface="Wingdings" pitchFamily="2" charset="2"/>
              <a:buChar char="§"/>
            </a:pPr>
            <a:endParaRPr lang="en-US" altLang="ko-KR" sz="3200" b="1" dirty="0" smtClean="0">
              <a:solidFill>
                <a:srgbClr val="000000"/>
              </a:solidFill>
              <a:ea typeface="굴림" pitchFamily="50" charset="-127"/>
            </a:endParaRPr>
          </a:p>
          <a:p>
            <a:pPr lvl="1">
              <a:buFont typeface="Wingdings" pitchFamily="2" charset="2"/>
              <a:buChar char="§"/>
            </a:pPr>
            <a:endParaRPr lang="en-US" altLang="ko-KR" sz="3200" b="1" dirty="0" smtClean="0">
              <a:solidFill>
                <a:srgbClr val="000000"/>
              </a:solidFill>
              <a:ea typeface="굴림" pitchFamily="50" charset="-127"/>
            </a:endParaRPr>
          </a:p>
          <a:p>
            <a:pPr lvl="1">
              <a:buFont typeface="Wingdings" pitchFamily="2" charset="2"/>
              <a:buChar char="§"/>
            </a:pPr>
            <a:r>
              <a:rPr lang="ko-KR" altLang="en-US" sz="3200" b="1" dirty="0" smtClean="0">
                <a:solidFill>
                  <a:srgbClr val="000000"/>
                </a:solidFill>
                <a:ea typeface="굴림" pitchFamily="50" charset="-127"/>
              </a:rPr>
              <a:t>태양계 공전과 자전은 비교적 쉽게 구현하였으나 </a:t>
            </a:r>
            <a:r>
              <a:rPr lang="ko-KR" altLang="en-US" sz="3200" b="1" dirty="0" err="1" smtClean="0">
                <a:solidFill>
                  <a:srgbClr val="000000"/>
                </a:solidFill>
                <a:ea typeface="굴림" pitchFamily="50" charset="-127"/>
              </a:rPr>
              <a:t>라이팅효과에</a:t>
            </a:r>
            <a:r>
              <a:rPr lang="ko-KR" altLang="en-US" sz="3200" b="1" dirty="0" smtClean="0">
                <a:solidFill>
                  <a:srgbClr val="000000"/>
                </a:solidFill>
                <a:ea typeface="굴림" pitchFamily="50" charset="-127"/>
              </a:rPr>
              <a:t> 어려움이 있었음</a:t>
            </a:r>
            <a:endParaRPr lang="en-US" altLang="ko-KR" sz="3200" b="1" dirty="0" smtClean="0">
              <a:solidFill>
                <a:srgbClr val="000000"/>
              </a:solidFill>
              <a:ea typeface="굴림" pitchFamily="50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양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모양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모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</TotalTime>
  <Words>94</Words>
  <Application>Microsoft Office PowerPoint</Application>
  <PresentationFormat>화면 슬라이드 쇼(4:3)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모양</vt:lpstr>
      <vt:lpstr>Solar Sysyem</vt:lpstr>
      <vt:lpstr>개요 </vt:lpstr>
      <vt:lpstr>개발 환경</vt:lpstr>
      <vt:lpstr>프로젝트 소개</vt:lpstr>
      <vt:lpstr>시스템 화면 </vt:lpstr>
      <vt:lpstr>시스템 화면</vt:lpstr>
      <vt:lpstr>시스템 화면</vt:lpstr>
      <vt:lpstr>제작 후기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Solar Sysyem</dc:title>
  <dc:creator>hjt</dc:creator>
  <cp:lastModifiedBy>209</cp:lastModifiedBy>
  <cp:revision>3</cp:revision>
  <dcterms:created xsi:type="dcterms:W3CDTF">2011-05-24T09:30:29Z</dcterms:created>
  <dcterms:modified xsi:type="dcterms:W3CDTF">2011-05-30T04:05:11Z</dcterms:modified>
</cp:coreProperties>
</file>