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9" r:id="rId3"/>
    <p:sldId id="261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580" autoAdjust="0"/>
  </p:normalViewPr>
  <p:slideViewPr>
    <p:cSldViewPr snapToGrid="0" snapToObjects="1">
      <p:cViewPr varScale="1">
        <p:scale>
          <a:sx n="98" d="100"/>
          <a:sy n="98" d="100"/>
        </p:scale>
        <p:origin x="-1384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3B9764CC-4F59-EF45-8CBA-2A5F9C80A837}" type="datetimeFigureOut">
              <a:rPr lang="en-US" smtClean="0"/>
              <a:t>11. 4. 27.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566B6886-977D-2846-BF4C-3DEF36CF88A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64CC-4F59-EF45-8CBA-2A5F9C80A837}" type="datetimeFigureOut">
              <a:rPr lang="en-US" smtClean="0"/>
              <a:t>11. 4. 27.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6886-977D-2846-BF4C-3DEF36CF88A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64CC-4F59-EF45-8CBA-2A5F9C80A837}" type="datetimeFigureOut">
              <a:rPr lang="en-US" smtClean="0"/>
              <a:t>11. 4. 27.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6886-977D-2846-BF4C-3DEF36CF88A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64CC-4F59-EF45-8CBA-2A5F9C80A837}" type="datetimeFigureOut">
              <a:rPr lang="en-US" smtClean="0"/>
              <a:t>11. 4. 27.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6886-977D-2846-BF4C-3DEF36CF88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64CC-4F59-EF45-8CBA-2A5F9C80A837}" type="datetimeFigureOut">
              <a:rPr lang="en-US" smtClean="0"/>
              <a:t>11. 4. 27.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6886-977D-2846-BF4C-3DEF36CF88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altLang="ko-K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64CC-4F59-EF45-8CBA-2A5F9C80A837}" type="datetimeFigureOut">
              <a:rPr lang="en-US" smtClean="0"/>
              <a:t>11. 4. 27.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6886-977D-2846-BF4C-3DEF36CF88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altLang="ko-K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64CC-4F59-EF45-8CBA-2A5F9C80A837}" type="datetimeFigureOut">
              <a:rPr lang="en-US" smtClean="0"/>
              <a:t>11. 4. 27.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6886-977D-2846-BF4C-3DEF36CF88A0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ko-K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ko-KR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ko-KR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altLang="ko-K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64CC-4F59-EF45-8CBA-2A5F9C80A837}" type="datetimeFigureOut">
              <a:rPr lang="en-US" smtClean="0"/>
              <a:t>11. 4. 27.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6886-977D-2846-BF4C-3DEF36CF88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altLang="ko-KR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64CC-4F59-EF45-8CBA-2A5F9C80A837}" type="datetimeFigureOut">
              <a:rPr lang="en-US" smtClean="0"/>
              <a:t>11. 4. 27.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6886-977D-2846-BF4C-3DEF36CF88A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ko-K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altLang="ko-KR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ko-KR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ko-K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64CC-4F59-EF45-8CBA-2A5F9C80A837}" type="datetimeFigureOut">
              <a:rPr lang="en-US" smtClean="0"/>
              <a:t>11. 4. 27.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6886-977D-2846-BF4C-3DEF36CF88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64CC-4F59-EF45-8CBA-2A5F9C80A837}" type="datetimeFigureOut">
              <a:rPr lang="en-US" smtClean="0"/>
              <a:t>11. 4. 27.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6886-977D-2846-BF4C-3DEF36CF88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64CC-4F59-EF45-8CBA-2A5F9C80A837}" type="datetimeFigureOut">
              <a:rPr lang="en-US" smtClean="0"/>
              <a:t>11. 4. 27.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6886-977D-2846-BF4C-3DEF36CF88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altLang="ko-K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64CC-4F59-EF45-8CBA-2A5F9C80A837}" type="datetimeFigureOut">
              <a:rPr lang="en-US" smtClean="0"/>
              <a:t>11. 4. 27.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6886-977D-2846-BF4C-3DEF36CF88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altLang="ko-KR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3B9764CC-4F59-EF45-8CBA-2A5F9C80A837}" type="datetimeFigureOut">
              <a:rPr lang="en-US" smtClean="0"/>
              <a:t>11. 4. 27.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566B6886-977D-2846-BF4C-3DEF36CF88A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64CC-4F59-EF45-8CBA-2A5F9C80A837}" type="datetimeFigureOut">
              <a:rPr lang="en-US" smtClean="0"/>
              <a:t>11. 4. 27.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6886-977D-2846-BF4C-3DEF36CF88A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altLang="ko-K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64CC-4F59-EF45-8CBA-2A5F9C80A837}" type="datetimeFigureOut">
              <a:rPr lang="en-US" smtClean="0"/>
              <a:t>11. 4. 27.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6886-977D-2846-BF4C-3DEF36CF88A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altLang="ko-KR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ko-K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64CC-4F59-EF45-8CBA-2A5F9C80A837}" type="datetimeFigureOut">
              <a:rPr lang="en-US" smtClean="0"/>
              <a:t>11. 4. 27.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6886-977D-2846-BF4C-3DEF36CF88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64CC-4F59-EF45-8CBA-2A5F9C80A837}" type="datetimeFigureOut">
              <a:rPr lang="en-US" smtClean="0"/>
              <a:t>11. 4. 27.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6886-977D-2846-BF4C-3DEF36CF88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64CC-4F59-EF45-8CBA-2A5F9C80A837}" type="datetimeFigureOut">
              <a:rPr lang="en-US" smtClean="0"/>
              <a:t>11. 4. 27.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6886-977D-2846-BF4C-3DEF36CF88A0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64CC-4F59-EF45-8CBA-2A5F9C80A837}" type="datetimeFigureOut">
              <a:rPr lang="en-US" smtClean="0"/>
              <a:t>11. 4. 27.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6886-977D-2846-BF4C-3DEF36CF88A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3B9764CC-4F59-EF45-8CBA-2A5F9C80A837}" type="datetimeFigureOut">
              <a:rPr lang="en-US" smtClean="0"/>
              <a:t>11. 4. 27.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566B6886-977D-2846-BF4C-3DEF36CF88A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  <p:sldLayoutId id="2147483702" r:id="rId18"/>
    <p:sldLayoutId id="2147483703" r:id="rId19"/>
    <p:sldLayoutId id="2147483704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Computer Graphics Project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게임전공 </a:t>
            </a:r>
            <a:r>
              <a:rPr lang="en-US" altLang="ko-KR" dirty="0" smtClean="0"/>
              <a:t>20060963</a:t>
            </a:r>
            <a:r>
              <a:rPr lang="ko-KR" altLang="en-US" dirty="0" smtClean="0"/>
              <a:t> 정인교</a:t>
            </a:r>
            <a:endParaRPr lang="en-US" altLang="ko-KR" dirty="0" smtClean="0"/>
          </a:p>
          <a:p>
            <a:r>
              <a:rPr lang="ko-KR" altLang="en-US" dirty="0" smtClean="0"/>
              <a:t>게임전공 </a:t>
            </a:r>
            <a:r>
              <a:rPr lang="en-US" altLang="ko-KR" dirty="0" smtClean="0"/>
              <a:t>20060987</a:t>
            </a:r>
            <a:r>
              <a:rPr lang="ko-KR" altLang="en-US" dirty="0" smtClean="0"/>
              <a:t> 황준택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281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프로젝트 제안서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Opengl</a:t>
            </a:r>
            <a:r>
              <a:rPr lang="ko-KR" altLang="en-US" dirty="0" smtClean="0"/>
              <a:t>기반의 </a:t>
            </a:r>
            <a:r>
              <a:rPr lang="en-US" altLang="ko-KR" dirty="0" smtClean="0"/>
              <a:t>PC</a:t>
            </a:r>
            <a:r>
              <a:rPr lang="ko-KR" altLang="en-US" dirty="0" smtClean="0"/>
              <a:t>프로그램</a:t>
            </a:r>
            <a:endParaRPr lang="en-US" altLang="ko-KR" dirty="0" smtClean="0"/>
          </a:p>
          <a:p>
            <a:r>
              <a:rPr lang="ko-KR" altLang="en-US" dirty="0" smtClean="0"/>
              <a:t>줌</a:t>
            </a:r>
            <a:r>
              <a:rPr lang="ko-KR" altLang="ko-KR" dirty="0"/>
              <a:t> </a:t>
            </a:r>
            <a:r>
              <a:rPr lang="ko-KR" altLang="en-US" dirty="0" smtClean="0"/>
              <a:t>인</a:t>
            </a:r>
            <a:r>
              <a:rPr lang="en-US" altLang="ko-KR" dirty="0" smtClean="0"/>
              <a:t>/</a:t>
            </a:r>
            <a:r>
              <a:rPr lang="ko-KR" altLang="en-US" dirty="0" smtClean="0"/>
              <a:t>아웃을 사용해서 최대 태양계까지 볼수 있고 어느정도 지구 내부의 모습까지 볼수 있는 프로그램</a:t>
            </a:r>
            <a:endParaRPr lang="en-US" altLang="ko-KR" dirty="0" smtClean="0"/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07952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5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95" b="13095"/>
          <a:stretch>
            <a:fillRect/>
          </a:stretch>
        </p:blipFill>
        <p:spPr>
          <a:xfrm>
            <a:off x="914400" y="735263"/>
            <a:ext cx="7313613" cy="5055937"/>
          </a:xfrm>
        </p:spPr>
      </p:pic>
    </p:spTree>
    <p:extLst>
      <p:ext uri="{BB962C8B-B14F-4D97-AF65-F5344CB8AC3E}">
        <p14:creationId xmlns:p14="http://schemas.microsoft.com/office/powerpoint/2010/main" val="3188326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13-windwindwin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27" b="13027"/>
          <a:stretch>
            <a:fillRect/>
          </a:stretch>
        </p:blipFill>
        <p:spPr>
          <a:xfrm>
            <a:off x="914400" y="699730"/>
            <a:ext cx="7313613" cy="5091470"/>
          </a:xfrm>
        </p:spPr>
      </p:pic>
    </p:spTree>
    <p:extLst>
      <p:ext uri="{BB962C8B-B14F-4D97-AF65-F5344CB8AC3E}">
        <p14:creationId xmlns:p14="http://schemas.microsoft.com/office/powerpoint/2010/main" val="4118140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</a:majorFont>
      <a:minorFont>
        <a:latin typeface="Goudy Old Style"/>
        <a:ea typeface=""/>
        <a:cs typeface=""/>
        <a:font script="Jpan" typeface="ＭＳ 明朝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43</TotalTime>
  <Words>29</Words>
  <Application>Microsoft Macintosh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Inkwell</vt:lpstr>
      <vt:lpstr>Computer Graphics Project</vt:lpstr>
      <vt:lpstr>프로젝트 제안서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Graphics Project</dc:title>
  <dc:creator>인교 정</dc:creator>
  <cp:lastModifiedBy>인교 정</cp:lastModifiedBy>
  <cp:revision>5</cp:revision>
  <dcterms:created xsi:type="dcterms:W3CDTF">2011-04-27T04:39:47Z</dcterms:created>
  <dcterms:modified xsi:type="dcterms:W3CDTF">2011-04-27T05:33:18Z</dcterms:modified>
</cp:coreProperties>
</file>