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67" r:id="rId4"/>
    <p:sldId id="269" r:id="rId5"/>
    <p:sldId id="268" r:id="rId6"/>
    <p:sldId id="271" r:id="rId7"/>
    <p:sldId id="272" r:id="rId8"/>
    <p:sldId id="277" r:id="rId9"/>
    <p:sldId id="276" r:id="rId10"/>
    <p:sldId id="273" r:id="rId11"/>
    <p:sldId id="274" r:id="rId12"/>
    <p:sldId id="275" r:id="rId13"/>
    <p:sldId id="262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bg1"/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201F-2754-4B09-B0BD-6A9302D9E586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1643050"/>
            <a:ext cx="857256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000" b="1" spc="600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(3D Racing)</a:t>
            </a:r>
          </a:p>
          <a:p>
            <a:pPr algn="ctr"/>
            <a:endParaRPr lang="en-US" altLang="ko-KR" sz="3000" b="1" dirty="0" smtClean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             </a:t>
            </a: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						PROJECT 2011</a:t>
            </a:r>
            <a:endParaRPr lang="ko-KR" altLang="en-US" sz="3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Draw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2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643050"/>
            <a:ext cx="7715304" cy="428628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428736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3" y="2071678"/>
            <a:ext cx="357190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4857752" y="2285992"/>
            <a:ext cx="257176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300" b="1" dirty="0" smtClean="0">
                <a:latin typeface="나눔고딕" pitchFamily="50" charset="-127"/>
                <a:ea typeface="나눔고딕" pitchFamily="50" charset="-127"/>
              </a:rPr>
              <a:t>Stand</a:t>
            </a:r>
            <a:endParaRPr lang="ko-KR" altLang="en-US" sz="2300" b="1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4857752" y="2786058"/>
            <a:ext cx="321471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57752" y="3000372"/>
            <a:ext cx="3429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en-US" altLang="ko-KR" sz="1500" dirty="0" err="1" smtClean="0"/>
              <a:t>glutSolidSphere</a:t>
            </a:r>
            <a:r>
              <a:rPr lang="ko-KR" altLang="en-US" sz="1500" dirty="0" smtClean="0"/>
              <a:t>로 각각의 층을</a:t>
            </a:r>
            <a:endParaRPr lang="en-US" altLang="ko-KR" sz="1500" dirty="0" smtClean="0"/>
          </a:p>
          <a:p>
            <a:r>
              <a:rPr lang="en-US" altLang="ko-KR" sz="1500" dirty="0" smtClean="0"/>
              <a:t>  Draw</a:t>
            </a:r>
          </a:p>
          <a:p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en-US" altLang="ko-KR" sz="1500" dirty="0" err="1" smtClean="0"/>
              <a:t>glutWireSphere</a:t>
            </a:r>
            <a:r>
              <a:rPr lang="ko-KR" altLang="en-US" sz="1500" dirty="0" smtClean="0"/>
              <a:t>로 테두리 </a:t>
            </a:r>
            <a:r>
              <a:rPr lang="en-US" altLang="ko-KR" sz="1500" dirty="0" smtClean="0"/>
              <a:t>Draw</a:t>
            </a:r>
          </a:p>
          <a:p>
            <a:pPr>
              <a:buFont typeface="Arial" pitchFamily="34" charset="0"/>
              <a:buChar char="•"/>
            </a:pPr>
            <a:endParaRPr lang="en-US" altLang="ko-KR" sz="1500" dirty="0" smtClean="0"/>
          </a:p>
          <a:p>
            <a:endParaRPr lang="en-US" altLang="ko-KR" sz="1500" dirty="0" smtClean="0"/>
          </a:p>
          <a:p>
            <a:endParaRPr lang="en-US" altLang="ko-KR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Full Screen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3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643050"/>
            <a:ext cx="7715304" cy="428628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428736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000240"/>
            <a:ext cx="6000792" cy="3659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Key </a:t>
            </a:r>
            <a:r>
              <a:rPr lang="en-US" altLang="ko-KR" dirty="0" err="1" smtClean="0">
                <a:latin typeface="나눔고딕 ExtraBold" pitchFamily="50" charset="-127"/>
                <a:ea typeface="나눔고딕 ExtraBold" pitchFamily="50" charset="-127"/>
              </a:rPr>
              <a:t>borad</a:t>
            </a:r>
            <a:endParaRPr lang="en-US" altLang="ko-KR" dirty="0" smtClean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5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928802"/>
            <a:ext cx="7715304" cy="400052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714488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071538" y="2428868"/>
            <a:ext cx="3429024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 </a:t>
            </a:r>
            <a:r>
              <a:rPr lang="ko-KR" altLang="en-US" sz="1500" dirty="0" smtClean="0"/>
              <a:t>각 방향키 카메라 조절</a:t>
            </a: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 Space bar -&gt; </a:t>
            </a:r>
            <a:r>
              <a:rPr lang="ko-KR" altLang="en-US" sz="1500" dirty="0" smtClean="0"/>
              <a:t>차량 출발</a:t>
            </a: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 A, a -&gt; </a:t>
            </a:r>
            <a:r>
              <a:rPr lang="ko-KR" altLang="en-US" sz="1500" dirty="0" smtClean="0"/>
              <a:t>속도 업</a:t>
            </a: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 D, d -&gt; </a:t>
            </a:r>
            <a:r>
              <a:rPr lang="ko-KR" altLang="en-US" sz="1500" dirty="0" smtClean="0"/>
              <a:t>속도 다운</a:t>
            </a: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 Z, z -&gt; </a:t>
            </a:r>
            <a:r>
              <a:rPr lang="ko-KR" altLang="en-US" sz="1500" dirty="0" smtClean="0"/>
              <a:t>확대</a:t>
            </a: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 X, x -&gt; </a:t>
            </a:r>
            <a:r>
              <a:rPr lang="ko-KR" altLang="en-US" sz="1500" dirty="0" smtClean="0"/>
              <a:t>축소</a:t>
            </a:r>
            <a:endParaRPr lang="en-US" altLang="ko-KR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2500306"/>
            <a:ext cx="6929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spc="600" dirty="0" smtClean="0">
                <a:gradFill flip="none" rotWithShape="1">
                  <a:gsLst>
                    <a:gs pos="32000">
                      <a:schemeClr val="tx2">
                        <a:lumMod val="75000"/>
                      </a:schemeClr>
                    </a:gs>
                    <a:gs pos="100000">
                      <a:schemeClr val="tx2">
                        <a:lumMod val="40000"/>
                        <a:lumOff val="60000"/>
                      </a:schemeClr>
                    </a:gs>
                  </a:gsLst>
                  <a:lin ang="2700000" scaled="1"/>
                  <a:tileRect/>
                </a:gradFill>
                <a:latin typeface="나눔고딕 ExtraBold" pitchFamily="50" charset="-127"/>
                <a:ea typeface="나눔고딕 ExtraBold" pitchFamily="50" charset="-127"/>
              </a:rPr>
              <a:t>Thank You!</a:t>
            </a:r>
            <a:endParaRPr lang="ko-KR" altLang="en-US" sz="7200" spc="600" dirty="0">
              <a:gradFill flip="none" rotWithShape="1">
                <a:gsLst>
                  <a:gs pos="32000">
                    <a:schemeClr val="tx2">
                      <a:lumMod val="75000"/>
                    </a:schemeClr>
                  </a:gs>
                  <a:gs pos="100000">
                    <a:schemeClr val="tx2">
                      <a:lumMod val="40000"/>
                      <a:lumOff val="60000"/>
                    </a:schemeClr>
                  </a:gs>
                </a:gsLst>
                <a:lin ang="2700000" scaled="1"/>
                <a:tileRect/>
              </a:gradFill>
              <a:latin typeface="나눔고딕 ExtraBold" pitchFamily="50" charset="-127"/>
              <a:ea typeface="나눔고딕 ExtraBold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488" y="2357430"/>
            <a:ext cx="55721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[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팀 명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Flame</a:t>
            </a:r>
          </a:p>
          <a:p>
            <a:endParaRPr lang="en-US" altLang="ko-KR" dirty="0">
              <a:latin typeface="나눔고딕 ExtraBold" pitchFamily="50" charset="-127"/>
              <a:ea typeface="나눔고딕 ExtraBold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[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구 성 원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]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안지용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전체적인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맵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구성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)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최정명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차량 이동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)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8" name="순서도: 대체 처리 7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</a:t>
            </a:r>
            <a:r>
              <a:rPr lang="ko-KR" altLang="en-US" dirty="0" err="1" smtClean="0">
                <a:latin typeface="나눔고딕 ExtraBold" pitchFamily="50" charset="-127"/>
                <a:ea typeface="나눔고딕 ExtraBold" pitchFamily="50" charset="-127"/>
              </a:rPr>
              <a:t>팀명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,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구성원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 구현 예정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643050"/>
            <a:ext cx="7715304" cy="428628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428736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9" name="그림 28" descr="경기장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2285992"/>
            <a:ext cx="2786082" cy="3143272"/>
          </a:xfrm>
          <a:prstGeom prst="rect">
            <a:avLst/>
          </a:prstGeom>
        </p:spPr>
      </p:pic>
      <p:pic>
        <p:nvPicPr>
          <p:cNvPr id="28" name="그림 27" descr="아스라다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2357430"/>
            <a:ext cx="2786082" cy="3143272"/>
          </a:xfrm>
          <a:prstGeom prst="rect">
            <a:avLst/>
          </a:prstGeom>
        </p:spPr>
      </p:pic>
      <p:sp>
        <p:nvSpPr>
          <p:cNvPr id="30" name="덧셈 기호 29"/>
          <p:cNvSpPr/>
          <p:nvPr/>
        </p:nvSpPr>
        <p:spPr>
          <a:xfrm>
            <a:off x="4000496" y="3357562"/>
            <a:ext cx="714380" cy="857256"/>
          </a:xfrm>
          <a:prstGeom prst="mathPlus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 구현 예정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643050"/>
            <a:ext cx="7715304" cy="428628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428736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8" name="그림 27" descr="아스라다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214554"/>
            <a:ext cx="2786082" cy="314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Obj.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643050"/>
            <a:ext cx="7715304" cy="428628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428736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428868"/>
            <a:ext cx="3714776" cy="2657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직선 연결선 16"/>
          <p:cNvCxnSpPr/>
          <p:nvPr/>
        </p:nvCxnSpPr>
        <p:spPr>
          <a:xfrm>
            <a:off x="4857752" y="2786058"/>
            <a:ext cx="321471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57752" y="2285992"/>
            <a:ext cx="257176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300" b="1" dirty="0" smtClean="0">
                <a:latin typeface="나눔고딕" pitchFamily="50" charset="-127"/>
                <a:ea typeface="나눔고딕" pitchFamily="50" charset="-127"/>
              </a:rPr>
              <a:t>Car</a:t>
            </a:r>
            <a:endParaRPr lang="ko-KR" altLang="en-US" sz="2300" b="1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57752" y="3000372"/>
            <a:ext cx="342902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Obj. </a:t>
            </a:r>
            <a:r>
              <a:rPr lang="ko-KR" altLang="en-US" sz="1500" dirty="0" smtClean="0"/>
              <a:t>파일 추출</a:t>
            </a:r>
            <a:endParaRPr lang="en-US" altLang="ko-KR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Obj.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643050"/>
            <a:ext cx="7715304" cy="428628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428736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428868"/>
            <a:ext cx="3714776" cy="2986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4857752" y="2285992"/>
            <a:ext cx="257176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300" b="1" dirty="0" smtClean="0">
                <a:latin typeface="나눔고딕" pitchFamily="50" charset="-127"/>
                <a:ea typeface="나눔고딕" pitchFamily="50" charset="-127"/>
              </a:rPr>
              <a:t>Tree1</a:t>
            </a:r>
            <a:endParaRPr lang="ko-KR" altLang="en-US" sz="2300" b="1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4857752" y="2786058"/>
            <a:ext cx="321471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57752" y="3000372"/>
            <a:ext cx="342902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Obj. </a:t>
            </a:r>
            <a:r>
              <a:rPr lang="ko-KR" altLang="en-US" sz="1500" dirty="0" smtClean="0"/>
              <a:t>파일 추출</a:t>
            </a:r>
            <a:endParaRPr lang="en-US" altLang="ko-KR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Obj.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643050"/>
            <a:ext cx="7715304" cy="428628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428736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428868"/>
            <a:ext cx="3714776" cy="2962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4857752" y="2285992"/>
            <a:ext cx="257176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300" b="1" dirty="0" smtClean="0">
                <a:latin typeface="나눔고딕" pitchFamily="50" charset="-127"/>
                <a:ea typeface="나눔고딕" pitchFamily="50" charset="-127"/>
              </a:rPr>
              <a:t>Tree2</a:t>
            </a:r>
            <a:endParaRPr lang="ko-KR" altLang="en-US" sz="2300" b="1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4857752" y="2786058"/>
            <a:ext cx="321471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57752" y="3000372"/>
            <a:ext cx="342902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Obj. </a:t>
            </a:r>
            <a:r>
              <a:rPr lang="ko-KR" altLang="en-US" sz="1500" dirty="0" smtClean="0"/>
              <a:t>파일 추출</a:t>
            </a:r>
            <a:endParaRPr lang="en-US" altLang="ko-KR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Obj.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643050"/>
            <a:ext cx="7715304" cy="428628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428736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428868"/>
            <a:ext cx="30956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4857752" y="2285992"/>
            <a:ext cx="257176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300" b="1" dirty="0" smtClean="0">
                <a:latin typeface="나눔고딕" pitchFamily="50" charset="-127"/>
                <a:ea typeface="나눔고딕" pitchFamily="50" charset="-127"/>
              </a:rPr>
              <a:t>Human</a:t>
            </a:r>
            <a:endParaRPr lang="ko-KR" altLang="en-US" sz="2300" b="1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4857752" y="2786058"/>
            <a:ext cx="321471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57752" y="3000372"/>
            <a:ext cx="342902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Obj. </a:t>
            </a:r>
            <a:r>
              <a:rPr lang="ko-KR" altLang="en-US" sz="1500" dirty="0" smtClean="0"/>
              <a:t>파일 추출</a:t>
            </a:r>
            <a:endParaRPr lang="en-US" altLang="ko-KR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      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Draw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2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643050"/>
            <a:ext cx="7715304" cy="428628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428736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000240"/>
            <a:ext cx="3576643" cy="3485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5" name="직선 연결선 14"/>
          <p:cNvCxnSpPr/>
          <p:nvPr/>
        </p:nvCxnSpPr>
        <p:spPr>
          <a:xfrm>
            <a:off x="4857752" y="2786058"/>
            <a:ext cx="321471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857752" y="2285992"/>
            <a:ext cx="257176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300" b="1" dirty="0" smtClean="0">
                <a:latin typeface="나눔고딕" pitchFamily="50" charset="-127"/>
                <a:ea typeface="나눔고딕" pitchFamily="50" charset="-127"/>
              </a:rPr>
              <a:t>Map</a:t>
            </a:r>
            <a:endParaRPr lang="ko-KR" altLang="en-US" sz="2300" b="1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57752" y="3000372"/>
            <a:ext cx="3429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ko-KR" altLang="en-US" sz="1500" dirty="0" smtClean="0"/>
              <a:t>경기장 바닥과 경기장</a:t>
            </a:r>
            <a:endParaRPr lang="en-US" altLang="ko-KR" sz="1500" dirty="0" smtClean="0"/>
          </a:p>
          <a:p>
            <a:r>
              <a:rPr lang="en-US" altLang="ko-KR" sz="1500" dirty="0" smtClean="0"/>
              <a:t>  </a:t>
            </a:r>
            <a:r>
              <a:rPr lang="ko-KR" altLang="en-US" sz="1500" dirty="0" smtClean="0"/>
              <a:t>라인 두 개로 이루어져있음</a:t>
            </a:r>
            <a:endParaRPr lang="en-US" altLang="ko-KR" sz="1500" dirty="0" smtClean="0"/>
          </a:p>
          <a:p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en-US" altLang="ko-KR" sz="1500" dirty="0" err="1" smtClean="0"/>
              <a:t>glutSolidSphere</a:t>
            </a:r>
            <a:r>
              <a:rPr lang="ko-KR" altLang="en-US" sz="1500" dirty="0" smtClean="0"/>
              <a:t>를 적절한         </a:t>
            </a:r>
            <a:endParaRPr lang="en-US" altLang="ko-KR" sz="1500" dirty="0" smtClean="0"/>
          </a:p>
          <a:p>
            <a:r>
              <a:rPr lang="en-US" altLang="ko-KR" sz="1500" dirty="0" smtClean="0"/>
              <a:t>  </a:t>
            </a:r>
            <a:r>
              <a:rPr lang="en-US" altLang="ko-KR" sz="1500" dirty="0" err="1" smtClean="0"/>
              <a:t>glTranslatef</a:t>
            </a:r>
            <a:r>
              <a:rPr lang="ko-KR" altLang="en-US" sz="1500" dirty="0" smtClean="0"/>
              <a:t>와 </a:t>
            </a:r>
            <a:r>
              <a:rPr lang="en-US" altLang="ko-KR" sz="1500" dirty="0" err="1" smtClean="0"/>
              <a:t>glRotate</a:t>
            </a:r>
            <a:r>
              <a:rPr lang="ko-KR" altLang="en-US" sz="1500" dirty="0" smtClean="0"/>
              <a:t>를 이용하여</a:t>
            </a:r>
            <a:endParaRPr lang="en-US" altLang="ko-KR" sz="1500" dirty="0" smtClean="0"/>
          </a:p>
          <a:p>
            <a:r>
              <a:rPr lang="ko-KR" altLang="en-US" sz="1500" dirty="0" smtClean="0"/>
              <a:t>  구현</a:t>
            </a:r>
            <a:endParaRPr lang="en-US" altLang="ko-KR" sz="1500" dirty="0" smtClean="0"/>
          </a:p>
          <a:p>
            <a:endParaRPr lang="en-US" altLang="ko-KR" sz="1500" dirty="0" smtClean="0"/>
          </a:p>
          <a:p>
            <a:endParaRPr lang="en-US" altLang="ko-KR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259</Words>
  <Application>Microsoft Office PowerPoint</Application>
  <PresentationFormat>화면 슬라이드 쇼(4:3)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Yong</dc:creator>
  <cp:lastModifiedBy>209</cp:lastModifiedBy>
  <cp:revision>16</cp:revision>
  <dcterms:created xsi:type="dcterms:W3CDTF">2011-04-27T09:17:47Z</dcterms:created>
  <dcterms:modified xsi:type="dcterms:W3CDTF">2011-06-02T04:16:26Z</dcterms:modified>
</cp:coreProperties>
</file>