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5" r:id="rId5"/>
    <p:sldId id="267" r:id="rId6"/>
    <p:sldId id="268" r:id="rId7"/>
    <p:sldId id="269" r:id="rId8"/>
    <p:sldId id="262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bg1"/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201F-2754-4B09-B0BD-6A9302D9E586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B274E-FEAB-4347-87B3-448161F750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1643050"/>
            <a:ext cx="857256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000" b="1" spc="600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(3D Racing)</a:t>
            </a:r>
            <a:endParaRPr lang="en-US" altLang="ko-KR" sz="3000" b="1" dirty="0" smtClean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  <a:p>
            <a:pPr algn="ctr"/>
            <a:endParaRPr lang="en-US" altLang="ko-KR" sz="3000" b="1" dirty="0" smtClean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             </a:t>
            </a:r>
            <a:endParaRPr lang="en-US" altLang="ko-KR" sz="3000" b="1" dirty="0" smtClean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						PROJECT </a:t>
            </a:r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2011</a:t>
            </a:r>
            <a:endParaRPr lang="ko-KR" altLang="en-US" sz="3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6182" y="2357430"/>
            <a:ext cx="32861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[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팀 명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Flame</a:t>
            </a:r>
          </a:p>
          <a:p>
            <a:endParaRPr lang="en-US" altLang="ko-KR" dirty="0">
              <a:latin typeface="나눔고딕 ExtraBold" pitchFamily="50" charset="-127"/>
              <a:ea typeface="나눔고딕 ExtraBold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[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구 성 원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]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멀티미디어공학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학년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안지용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멀티미디어공학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학년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최정명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8" name="순서도: 대체 처리 7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</a:t>
            </a:r>
            <a:r>
              <a:rPr lang="ko-KR" altLang="en-US" dirty="0" err="1" smtClean="0">
                <a:latin typeface="나눔고딕 ExtraBold" pitchFamily="50" charset="-127"/>
                <a:ea typeface="나눔고딕 ExtraBold" pitchFamily="50" charset="-127"/>
              </a:rPr>
              <a:t>팀명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,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구성원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1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6182" y="2357430"/>
            <a:ext cx="32861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 ExtraBold" pitchFamily="50" charset="-127"/>
                <a:ea typeface="나눔고딕 ExtraBold" pitchFamily="50" charset="-127"/>
              </a:rPr>
              <a:t>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 ExtraBold" pitchFamily="50" charset="-127"/>
                <a:ea typeface="나눔고딕 ExtraBold" pitchFamily="50" charset="-127"/>
              </a:rPr>
              <a:t>  </a:t>
            </a:r>
            <a:r>
              <a:rPr lang="en-US" altLang="ko-KR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WinDows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7</a:t>
            </a:r>
            <a:b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</a:b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</a:t>
            </a:r>
            <a:r>
              <a:rPr lang="en-US" altLang="ko-KR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MicroSoft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Visual C++ 2008</a:t>
            </a:r>
          </a:p>
          <a:p>
            <a:pPr>
              <a:lnSpc>
                <a:spcPct val="150000"/>
              </a:lnSpc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OpenGL Library</a:t>
            </a:r>
          </a:p>
          <a:p>
            <a:pPr>
              <a:lnSpc>
                <a:spcPct val="150000"/>
              </a:lnSpc>
            </a:pP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개발 환경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2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개발 목적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3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214546" y="1785926"/>
            <a:ext cx="1357322" cy="4071966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85984" y="1857364"/>
            <a:ext cx="15716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1</a:t>
            </a:r>
            <a:endParaRPr lang="ko-KR" altLang="en-US" sz="5000" dirty="0">
              <a:solidFill>
                <a:schemeClr val="bg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2285984" y="2857496"/>
            <a:ext cx="15716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dirty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2</a:t>
            </a:r>
            <a:endParaRPr lang="ko-KR" altLang="en-US" sz="5000" dirty="0">
              <a:solidFill>
                <a:schemeClr val="bg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5984" y="3929066"/>
            <a:ext cx="15716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3</a:t>
            </a:r>
            <a:endParaRPr lang="ko-KR" altLang="en-US" sz="5000" dirty="0">
              <a:solidFill>
                <a:schemeClr val="bg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85984" y="4929198"/>
            <a:ext cx="15716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dirty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4</a:t>
            </a:r>
            <a:endParaRPr lang="ko-KR" altLang="en-US" sz="5000" dirty="0">
              <a:solidFill>
                <a:schemeClr val="bg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34" name="직선 연결선 33"/>
          <p:cNvCxnSpPr/>
          <p:nvPr/>
        </p:nvCxnSpPr>
        <p:spPr>
          <a:xfrm>
            <a:off x="3571868" y="2786058"/>
            <a:ext cx="4857784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>
            <a:off x="3571868" y="3857628"/>
            <a:ext cx="4857784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>
            <a:off x="3571868" y="4929198"/>
            <a:ext cx="4857784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>
            <a:off x="3571868" y="5857892"/>
            <a:ext cx="4857784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643306" y="2143116"/>
            <a:ext cx="47149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err="1" smtClean="0">
                <a:latin typeface="나눔고딕" pitchFamily="50" charset="-127"/>
                <a:ea typeface="나눔고딕" pitchFamily="50" charset="-127"/>
              </a:rPr>
              <a:t>PushMatrix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en-US" altLang="ko-KR" sz="1500" dirty="0" err="1" smtClean="0">
                <a:latin typeface="나눔고딕" pitchFamily="50" charset="-127"/>
                <a:ea typeface="나눔고딕" pitchFamily="50" charset="-127"/>
              </a:rPr>
              <a:t>PopMatrix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 Rotate, Translate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등</a:t>
            </a:r>
            <a:endParaRPr lang="en-US" altLang="ko-KR" sz="1500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OpenGL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라이브러리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사용을 통해 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OpenGL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이해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43306" y="3429000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err="1" smtClean="0">
                <a:latin typeface="나눔고딕" pitchFamily="50" charset="-127"/>
                <a:ea typeface="나눔고딕" pitchFamily="50" charset="-127"/>
              </a:rPr>
              <a:t>텍스쳐맵핑을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 통해 세밀한 부분 구현 능력 향상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43306" y="4500570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차원 이동과 카메라의 위치에 대한 개념이해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643306" y="5429264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원활한 그래픽스 프로그램을 개</a:t>
            </a:r>
            <a:r>
              <a:rPr lang="ko-KR" altLang="en-US" sz="1500" dirty="0">
                <a:latin typeface="나눔고딕" pitchFamily="50" charset="-127"/>
                <a:ea typeface="나눔고딕" pitchFamily="50" charset="-127"/>
              </a:rPr>
              <a:t>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내용 구성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4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6" name="직사각형 25"/>
          <p:cNvSpPr/>
          <p:nvPr/>
        </p:nvSpPr>
        <p:spPr>
          <a:xfrm>
            <a:off x="714348" y="1928802"/>
            <a:ext cx="7715304" cy="400052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사다리꼴 26"/>
          <p:cNvSpPr/>
          <p:nvPr/>
        </p:nvSpPr>
        <p:spPr>
          <a:xfrm>
            <a:off x="7286644" y="1714488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9" name="그림 28" descr="경기장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4" y="2285992"/>
            <a:ext cx="2786082" cy="3143272"/>
          </a:xfrm>
          <a:prstGeom prst="rect">
            <a:avLst/>
          </a:prstGeom>
        </p:spPr>
      </p:pic>
      <p:pic>
        <p:nvPicPr>
          <p:cNvPr id="28" name="그림 27" descr="아스라다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2357430"/>
            <a:ext cx="2786082" cy="3143272"/>
          </a:xfrm>
          <a:prstGeom prst="rect">
            <a:avLst/>
          </a:prstGeom>
        </p:spPr>
      </p:pic>
      <p:sp>
        <p:nvSpPr>
          <p:cNvPr id="30" name="덧셈 기호 29"/>
          <p:cNvSpPr/>
          <p:nvPr/>
        </p:nvSpPr>
        <p:spPr>
          <a:xfrm>
            <a:off x="4000496" y="3357562"/>
            <a:ext cx="714380" cy="857256"/>
          </a:xfrm>
          <a:prstGeom prst="mathPlus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구현 예정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5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15" name="직사각형 14"/>
          <p:cNvSpPr/>
          <p:nvPr/>
        </p:nvSpPr>
        <p:spPr>
          <a:xfrm>
            <a:off x="714348" y="1928802"/>
            <a:ext cx="7715304" cy="400052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사다리꼴 15"/>
          <p:cNvSpPr/>
          <p:nvPr/>
        </p:nvSpPr>
        <p:spPr>
          <a:xfrm>
            <a:off x="7286644" y="1714488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 descr="아스라다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2357430"/>
            <a:ext cx="2786082" cy="3143272"/>
          </a:xfrm>
          <a:prstGeom prst="rect">
            <a:avLst/>
          </a:prstGeom>
        </p:spPr>
      </p:pic>
      <p:cxnSp>
        <p:nvCxnSpPr>
          <p:cNvPr id="24" name="직선 연결선 23"/>
          <p:cNvCxnSpPr/>
          <p:nvPr/>
        </p:nvCxnSpPr>
        <p:spPr>
          <a:xfrm>
            <a:off x="4572000" y="2928934"/>
            <a:ext cx="321471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00562" y="2500306"/>
            <a:ext cx="257176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300" b="1" dirty="0" smtClean="0">
                <a:latin typeface="나눔고딕" pitchFamily="50" charset="-127"/>
                <a:ea typeface="나눔고딕" pitchFamily="50" charset="-127"/>
              </a:rPr>
              <a:t>ASURADA</a:t>
            </a:r>
            <a:endParaRPr lang="ko-KR" altLang="en-US" sz="2300" b="1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0" y="3071810"/>
            <a:ext cx="35719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</a:t>
            </a:r>
            <a:r>
              <a:rPr lang="ko-KR" altLang="en-US" sz="1500" dirty="0" smtClean="0"/>
              <a:t>프레임</a:t>
            </a:r>
            <a:r>
              <a:rPr lang="en-US" altLang="ko-KR" sz="1500" dirty="0" smtClean="0"/>
              <a:t>, </a:t>
            </a:r>
            <a:r>
              <a:rPr lang="ko-KR" altLang="en-US" sz="1500" dirty="0" smtClean="0"/>
              <a:t>바퀴</a:t>
            </a:r>
            <a:r>
              <a:rPr lang="en-US" altLang="ko-KR" sz="1500" dirty="0" smtClean="0"/>
              <a:t>, </a:t>
            </a:r>
            <a:r>
              <a:rPr lang="ko-KR" altLang="en-US" sz="1500" dirty="0" smtClean="0"/>
              <a:t>엔진 등 자동차 부품을</a:t>
            </a:r>
            <a:endParaRPr lang="en-US" altLang="ko-KR" sz="1500" dirty="0"/>
          </a:p>
          <a:p>
            <a:r>
              <a:rPr lang="ko-KR" altLang="en-US" sz="1500" dirty="0" smtClean="0"/>
              <a:t>  객체로 설계</a:t>
            </a:r>
            <a:endParaRPr lang="en-US" altLang="ko-KR" sz="1500" dirty="0"/>
          </a:p>
          <a:p>
            <a:r>
              <a:rPr lang="ko-KR" altLang="en-US" sz="1500" dirty="0" smtClean="0"/>
              <a:t>  </a:t>
            </a: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</a:t>
            </a:r>
            <a:r>
              <a:rPr lang="ko-KR" altLang="en-US" sz="1500" dirty="0" smtClean="0"/>
              <a:t>부품들을 조합해서 하나의 자동차</a:t>
            </a:r>
            <a:endParaRPr lang="en-US" altLang="ko-KR" sz="1500" dirty="0"/>
          </a:p>
          <a:p>
            <a:r>
              <a:rPr lang="ko-KR" altLang="en-US" sz="1500" dirty="0" smtClean="0"/>
              <a:t>  객체 구현</a:t>
            </a:r>
            <a:endParaRPr lang="en-US" altLang="ko-KR" sz="1500" dirty="0" smtClean="0"/>
          </a:p>
          <a:p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</a:t>
            </a:r>
            <a:r>
              <a:rPr lang="ko-KR" altLang="en-US" sz="1500" dirty="0" smtClean="0"/>
              <a:t>바퀴 등 실제로 달리는 동작을 </a:t>
            </a:r>
            <a:r>
              <a:rPr lang="ko-KR" altLang="en-US" sz="1500" dirty="0" err="1" smtClean="0"/>
              <a:t>할수</a:t>
            </a:r>
            <a:r>
              <a:rPr lang="ko-KR" altLang="en-US" sz="1500" dirty="0" smtClean="0"/>
              <a:t>   </a:t>
            </a:r>
            <a:endParaRPr lang="en-US" altLang="ko-KR" sz="1500" dirty="0" smtClean="0"/>
          </a:p>
          <a:p>
            <a:r>
              <a:rPr lang="en-US" altLang="ko-KR" sz="1500" dirty="0"/>
              <a:t> </a:t>
            </a:r>
            <a:r>
              <a:rPr lang="en-US" altLang="ko-KR" sz="1500" dirty="0" smtClean="0"/>
              <a:t> </a:t>
            </a:r>
            <a:r>
              <a:rPr lang="ko-KR" altLang="en-US" sz="1500" dirty="0" smtClean="0"/>
              <a:t>있도록 구현</a:t>
            </a:r>
            <a:endParaRPr lang="en-US" altLang="ko-KR" sz="1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구현 예정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5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15" name="직사각형 14"/>
          <p:cNvSpPr/>
          <p:nvPr/>
        </p:nvSpPr>
        <p:spPr>
          <a:xfrm>
            <a:off x="714348" y="1928802"/>
            <a:ext cx="7715304" cy="4000528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사다리꼴 15"/>
          <p:cNvSpPr/>
          <p:nvPr/>
        </p:nvSpPr>
        <p:spPr>
          <a:xfrm>
            <a:off x="7286644" y="1714488"/>
            <a:ext cx="1143008" cy="214314"/>
          </a:xfrm>
          <a:prstGeom prst="trapezoid">
            <a:avLst/>
          </a:prstGeom>
          <a:solidFill>
            <a:schemeClr val="tx2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4" name="직선 연결선 23"/>
          <p:cNvCxnSpPr/>
          <p:nvPr/>
        </p:nvCxnSpPr>
        <p:spPr>
          <a:xfrm>
            <a:off x="4572000" y="2928934"/>
            <a:ext cx="321471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00562" y="2500306"/>
            <a:ext cx="257176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300" b="1" dirty="0" smtClean="0">
                <a:latin typeface="나눔고딕" pitchFamily="50" charset="-127"/>
                <a:ea typeface="나눔고딕" pitchFamily="50" charset="-127"/>
              </a:rPr>
              <a:t>Track</a:t>
            </a:r>
            <a:endParaRPr lang="ko-KR" altLang="en-US" sz="2300" b="1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0" y="3071810"/>
            <a:ext cx="35719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</a:t>
            </a:r>
            <a:r>
              <a:rPr lang="ko-KR" altLang="en-US" sz="1500" dirty="0" smtClean="0"/>
              <a:t>경기장을 현실성 있게 설계</a:t>
            </a:r>
            <a:endParaRPr lang="en-US" altLang="ko-KR" sz="1500" dirty="0"/>
          </a:p>
          <a:p>
            <a:r>
              <a:rPr lang="ko-KR" altLang="en-US" sz="1500" dirty="0" smtClean="0"/>
              <a:t>  </a:t>
            </a: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</a:t>
            </a:r>
            <a:r>
              <a:rPr lang="ko-KR" altLang="en-US" sz="1500" dirty="0" smtClean="0"/>
              <a:t>경기장에 맞게 자동차 객체 이동 구현</a:t>
            </a:r>
            <a:endParaRPr lang="en-US" altLang="ko-KR" sz="1500" dirty="0" smtClean="0"/>
          </a:p>
          <a:p>
            <a:pPr>
              <a:buFont typeface="Arial" pitchFamily="34" charset="0"/>
              <a:buChar char="•"/>
            </a:pPr>
            <a:endParaRPr lang="en-US" altLang="ko-KR" sz="1500" dirty="0"/>
          </a:p>
          <a:p>
            <a:pPr>
              <a:buFont typeface="Arial" pitchFamily="34" charset="0"/>
              <a:buChar char="•"/>
            </a:pPr>
            <a:r>
              <a:rPr lang="en-US" altLang="ko-KR" sz="1500" dirty="0" smtClean="0"/>
              <a:t> </a:t>
            </a:r>
            <a:r>
              <a:rPr lang="ko-KR" altLang="en-US" sz="1500" dirty="0" smtClean="0"/>
              <a:t>경기장 주위 산</a:t>
            </a:r>
            <a:r>
              <a:rPr lang="en-US" altLang="ko-KR" sz="1500" dirty="0" smtClean="0"/>
              <a:t>, </a:t>
            </a:r>
            <a:r>
              <a:rPr lang="ko-KR" altLang="en-US" sz="1500" dirty="0" smtClean="0"/>
              <a:t>나무 등 배경 구현</a:t>
            </a:r>
            <a:endParaRPr lang="en-US" altLang="ko-KR" sz="1500" dirty="0" smtClean="0"/>
          </a:p>
        </p:txBody>
      </p:sp>
      <p:pic>
        <p:nvPicPr>
          <p:cNvPr id="21" name="그림 20" descr="경기장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2357430"/>
            <a:ext cx="2786082" cy="314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2500306"/>
            <a:ext cx="6929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spc="600" dirty="0" smtClean="0">
                <a:gradFill flip="none" rotWithShape="1">
                  <a:gsLst>
                    <a:gs pos="32000">
                      <a:schemeClr val="tx2">
                        <a:lumMod val="75000"/>
                      </a:schemeClr>
                    </a:gs>
                    <a:gs pos="100000">
                      <a:schemeClr val="tx2">
                        <a:lumMod val="40000"/>
                        <a:lumOff val="60000"/>
                      </a:schemeClr>
                    </a:gs>
                  </a:gsLst>
                  <a:lin ang="2700000" scaled="1"/>
                  <a:tileRect/>
                </a:gradFill>
                <a:latin typeface="나눔고딕 ExtraBold" pitchFamily="50" charset="-127"/>
                <a:ea typeface="나눔고딕 ExtraBold" pitchFamily="50" charset="-127"/>
              </a:rPr>
              <a:t>Thank You!</a:t>
            </a:r>
            <a:endParaRPr lang="ko-KR" altLang="en-US" sz="7200" spc="600" dirty="0">
              <a:gradFill flip="none" rotWithShape="1">
                <a:gsLst>
                  <a:gs pos="32000">
                    <a:schemeClr val="tx2">
                      <a:lumMod val="75000"/>
                    </a:schemeClr>
                  </a:gs>
                  <a:gs pos="100000">
                    <a:schemeClr val="tx2">
                      <a:lumMod val="40000"/>
                      <a:lumOff val="60000"/>
                    </a:schemeClr>
                  </a:gs>
                </a:gsLst>
                <a:lin ang="2700000" scaled="1"/>
                <a:tileRect/>
              </a:gradFill>
              <a:latin typeface="나눔고딕 ExtraBold" pitchFamily="50" charset="-127"/>
              <a:ea typeface="나눔고딕 ExtraBold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195</Words>
  <Application>Microsoft Office PowerPoint</Application>
  <PresentationFormat>화면 슬라이드 쇼(4:3)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Yong</dc:creator>
  <cp:lastModifiedBy>Yong</cp:lastModifiedBy>
  <cp:revision>13</cp:revision>
  <dcterms:created xsi:type="dcterms:W3CDTF">2011-04-27T09:17:47Z</dcterms:created>
  <dcterms:modified xsi:type="dcterms:W3CDTF">2011-04-28T03:42:58Z</dcterms:modified>
</cp:coreProperties>
</file>