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571745"/>
            <a:ext cx="7772400" cy="1000133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129490" cy="114300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72264" y="635635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28596" y="6356351"/>
            <a:ext cx="2214578" cy="365125"/>
          </a:xfrm>
        </p:spPr>
        <p:txBody>
          <a:bodyPr/>
          <a:lstStyle>
            <a:lvl1pPr algn="l"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438532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1285852" y="3643314"/>
            <a:ext cx="6500858" cy="1588"/>
          </a:xfrm>
          <a:prstGeom prst="line">
            <a:avLst/>
          </a:prstGeom>
          <a:noFill/>
          <a:ln w="38100" cap="rnd" cmpd="sng" algn="ctr">
            <a:solidFill>
              <a:schemeClr val="tx2">
                <a:shade val="75000"/>
              </a:scheme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115328" cy="45259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72330" y="785795"/>
            <a:ext cx="928694" cy="5494340"/>
          </a:xfrm>
        </p:spPr>
        <p:txBody>
          <a:bodyPr vert="eaVert"/>
          <a:lstStyle>
            <a:lvl1pPr algn="ct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0034" y="1071546"/>
            <a:ext cx="6472254" cy="5143538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6829444" cy="928686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500034" y="1357298"/>
            <a:ext cx="6786610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786190"/>
            <a:ext cx="8286808" cy="857256"/>
          </a:xfrm>
        </p:spPr>
        <p:txBody>
          <a:bodyPr anchor="ctr"/>
          <a:lstStyle>
            <a:lvl1pPr algn="l">
              <a:defRPr sz="44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857760"/>
            <a:ext cx="8215370" cy="1214446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 flipV="1">
            <a:off x="513495" y="4714884"/>
            <a:ext cx="8201909" cy="29261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35464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034" y="1571612"/>
            <a:ext cx="4040188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87860" y="5357826"/>
            <a:ext cx="4041648" cy="639762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ysDot"/>
          </a:ln>
          <a:scene3d>
            <a:camera prst="orthographicFront"/>
            <a:lightRig rig="threePt" dir="t"/>
          </a:scene3d>
          <a:sp3d>
            <a:contourClr>
              <a:schemeClr val="tx2"/>
            </a:contourClr>
          </a:sp3d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600" b="1"/>
            </a:lvl4pPr>
            <a:lvl5pPr marL="1828800" indent="0" algn="ctr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87860" y="1571612"/>
            <a:ext cx="4041775" cy="37862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00034" y="6215082"/>
            <a:ext cx="8143932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9"/>
            <a:ext cx="7572428" cy="3643339"/>
          </a:xfrm>
        </p:spPr>
        <p:txBody>
          <a:bodyPr/>
          <a:lstStyle>
            <a:lvl1pPr>
              <a:defRPr sz="24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7643866" cy="64294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2114" y="5072074"/>
            <a:ext cx="8151852" cy="1054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직선 연결선 8"/>
          <p:cNvCxnSpPr/>
          <p:nvPr/>
        </p:nvCxnSpPr>
        <p:spPr>
          <a:xfrm>
            <a:off x="500034" y="1214422"/>
            <a:ext cx="7572428" cy="1588"/>
          </a:xfrm>
          <a:prstGeom prst="line">
            <a:avLst/>
          </a:prstGeom>
          <a:noFill/>
          <a:ln w="38100" cap="rnd" cmpd="sng" algn="ctr">
            <a:solidFill>
              <a:srgbClr val="FBFEC6">
                <a:shade val="75000"/>
              </a:srgbClr>
            </a:solidFill>
            <a:prstDash val="sysDot"/>
          </a:ln>
          <a:effectLst>
            <a:outerShdw blurRad="50800" dist="25400" dir="2400000" algn="tl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3042" y="428604"/>
            <a:ext cx="4500594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0298" y="5500702"/>
            <a:ext cx="5214974" cy="714380"/>
          </a:xfrm>
        </p:spPr>
        <p:txBody>
          <a:bodyPr/>
          <a:lstStyle>
            <a:lvl1pPr marL="0" indent="0" algn="l">
              <a:buNone/>
              <a:defRPr sz="140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그림 개체 틀 11"/>
          <p:cNvSpPr>
            <a:spLocks noGrp="1"/>
          </p:cNvSpPr>
          <p:nvPr>
            <p:ph type="pic" sz="quarter" idx="1"/>
          </p:nvPr>
        </p:nvSpPr>
        <p:spPr>
          <a:xfrm>
            <a:off x="1785918" y="1000108"/>
            <a:ext cx="5857875" cy="4429125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bg2">
              <a:shade val="50000"/>
            </a:schemeClr>
          </a:solidFill>
          <a:ln w="76200">
            <a:solidFill>
              <a:schemeClr val="bg2">
                <a:tint val="60000"/>
              </a:schemeClr>
            </a:solidFill>
          </a:ln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6829444" cy="85724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85804" y="1500174"/>
            <a:ext cx="8229600" cy="462599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572264" y="6357958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E7DF3B0-574F-4265-805C-8FE6B099DFA0}" type="datetimeFigureOut">
              <a:rPr lang="ko-KR" altLang="en-US" smtClean="0"/>
              <a:pPr/>
              <a:t>2011-06-02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61954" y="6356351"/>
            <a:ext cx="2681286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143372" y="6356351"/>
            <a:ext cx="1114404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256D75AF-87B1-44CC-BA6F-38946CFCF2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b="0" kern="1200"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5400000" scaled="1"/>
            <a:tileRect/>
          </a:gradFill>
          <a:effectLst>
            <a:innerShdw blurRad="50800" dist="50800" dir="13500000">
              <a:srgbClr val="000000">
                <a:alpha val="80000"/>
              </a:srgbClr>
            </a:innerShdw>
          </a:effectLst>
          <a:latin typeface="+mj-ea"/>
          <a:ea typeface="+mj-ea"/>
          <a:cs typeface="HY견고딕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õ"/>
        <a:defRPr kumimoji="0" sz="3200" kern="1200">
          <a:solidFill>
            <a:schemeClr val="tx1"/>
          </a:solidFill>
          <a:latin typeface="+mn-ea"/>
          <a:ea typeface="+mn-ea"/>
          <a:cs typeface="맑은 고딕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â"/>
        <a:defRPr kumimoji="0" sz="2800" kern="1200">
          <a:solidFill>
            <a:schemeClr val="tx1"/>
          </a:solidFill>
          <a:latin typeface="+mn-ea"/>
          <a:ea typeface="+mn-ea"/>
          <a:cs typeface="맑은 고딕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85000"/>
        <a:buFont typeface="Wingdings 2"/>
        <a:buChar char="Ý"/>
        <a:defRPr kumimoji="0" sz="2400" kern="1200">
          <a:solidFill>
            <a:schemeClr val="tx1"/>
          </a:solidFill>
          <a:latin typeface="+mn-ea"/>
          <a:ea typeface="+mn-ea"/>
          <a:cs typeface="맑은 고딕"/>
        </a:defRPr>
      </a:lvl3pPr>
      <a:lvl4pPr marL="1600200" indent="-228600" algn="l" rtl="0" eaLnBrk="1" latinLnBrk="1" hangingPunct="1">
        <a:spcBef>
          <a:spcPct val="20000"/>
        </a:spcBef>
        <a:buClr>
          <a:schemeClr val="accent5"/>
        </a:buClr>
        <a:buSzPct val="75000"/>
        <a:buFont typeface="Wingdings 2"/>
        <a:buChar char="×"/>
        <a:defRPr kumimoji="0" sz="2200" kern="1200">
          <a:solidFill>
            <a:schemeClr val="tx1"/>
          </a:solidFill>
          <a:latin typeface="+mn-ea"/>
          <a:ea typeface="+mn-ea"/>
          <a:cs typeface="맑은 고딕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70000"/>
        <a:buFont typeface="Wingdings 2"/>
        <a:buChar char="Ð"/>
        <a:defRPr kumimoji="0" sz="2000" kern="1200">
          <a:solidFill>
            <a:schemeClr val="tx1"/>
          </a:solidFill>
          <a:latin typeface="+mn-ea"/>
          <a:ea typeface="+mn-ea"/>
          <a:cs typeface="맑은 고딕"/>
        </a:defRPr>
      </a:lvl5pPr>
      <a:lvl6pPr marL="2514600" indent="-228600" algn="l" rtl="0" eaLnBrk="1" latinLnBrk="1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 2"/>
        <a:buChar char="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Ý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50000"/>
        <a:buFont typeface="Wingdings 2"/>
        <a:buChar char="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dic.naver.com/search.nhn?query=tab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ver.com/" TargetMode="External"/><Relationship Id="rId2" Type="http://schemas.openxmlformats.org/officeDocument/2006/relationships/hyperlink" Target="http://www.kowon.dongseo.ac.kr/~LB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co.k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glm.h" TargetMode="External"/><Relationship Id="rId2" Type="http://schemas.openxmlformats.org/officeDocument/2006/relationships/hyperlink" Target="20110602.sl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20110602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2376264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Computer </a:t>
            </a:r>
            <a:r>
              <a:rPr lang="en-US" altLang="ko-KR" dirty="0" err="1" smtClean="0">
                <a:solidFill>
                  <a:schemeClr val="accent4">
                    <a:lumMod val="50000"/>
                  </a:schemeClr>
                </a:solidFill>
              </a:rPr>
              <a:t>Grapics</a:t>
            </a:r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 Project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07704" y="3929066"/>
            <a:ext cx="6912768" cy="1516158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Project Name-Birthday Cake</a:t>
            </a:r>
          </a:p>
          <a:p>
            <a:pPr algn="r"/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Team Name-Lee </a:t>
            </a:r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yu-na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(20091719)</a:t>
            </a:r>
          </a:p>
          <a:p>
            <a:pPr algn="r"/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   -Sin min-</a:t>
            </a:r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jea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(20091693</a:t>
            </a:r>
            <a:r>
              <a:rPr lang="en-US" altLang="ko-KR" dirty="0" smtClean="0"/>
              <a:t>)</a:t>
            </a:r>
          </a:p>
          <a:p>
            <a:pPr algn="r"/>
            <a:r>
              <a:rPr lang="en-US" altLang="ko-KR" dirty="0" err="1" smtClean="0">
                <a:latin typeface="+mj-ea"/>
                <a:ea typeface="+mj-ea"/>
              </a:rPr>
              <a:t>Bae</a:t>
            </a: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en-US" altLang="ko-KR" dirty="0" err="1" smtClean="0">
                <a:latin typeface="+mj-ea"/>
                <a:ea typeface="+mj-ea"/>
              </a:rPr>
              <a:t>jin-seong</a:t>
            </a:r>
            <a:endParaRPr lang="en-US" altLang="ko-KR" dirty="0">
              <a:latin typeface="+mj-ea"/>
              <a:ea typeface="+mj-ea"/>
            </a:endParaRPr>
          </a:p>
          <a:p>
            <a:pPr algn="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573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971600" y="2996952"/>
            <a:ext cx="6829444" cy="857248"/>
          </a:xfrm>
        </p:spPr>
        <p:txBody>
          <a:bodyPr>
            <a:noAutofit/>
          </a:bodyPr>
          <a:lstStyle/>
          <a:p>
            <a:pPr algn="ctr"/>
            <a:r>
              <a:rPr lang="en-US" altLang="ko-KR" sz="20000" dirty="0" smtClean="0"/>
              <a:t>END</a:t>
            </a:r>
            <a:endParaRPr lang="ko-KR" altLang="en-US" sz="2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dirty="0" smtClean="0">
                <a:hlinkClick r:id="rId2"/>
              </a:rPr>
              <a:t/>
            </a:r>
            <a:br>
              <a:rPr lang="en-US" altLang="ko-KR" dirty="0" smtClean="0">
                <a:hlinkClick r:id="rId2"/>
              </a:rPr>
            </a:br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</a:rPr>
              <a:t>Table Of Contents</a:t>
            </a:r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dirty="0">
                <a:latin typeface="HY견고딕" pitchFamily="18" charset="-127"/>
                <a:ea typeface="HY견고딕" pitchFamily="18" charset="-127"/>
              </a:rPr>
            </a:b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err="1" smtClean="0">
                <a:latin typeface="+mj-ea"/>
                <a:ea typeface="+mj-ea"/>
              </a:rPr>
              <a:t>TeamName</a:t>
            </a:r>
            <a:r>
              <a:rPr lang="en-US" altLang="ko-KR" dirty="0" smtClean="0">
                <a:latin typeface="+mj-ea"/>
                <a:ea typeface="+mj-ea"/>
              </a:rPr>
              <a:t> Of Member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Development Object 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Development Environment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Project Summary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Improvement Plan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Reference Data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Project </a:t>
            </a:r>
            <a:r>
              <a:rPr lang="en-US" altLang="ko-KR" dirty="0" err="1" smtClean="0">
                <a:latin typeface="+mj-ea"/>
                <a:ea typeface="+mj-ea"/>
              </a:rPr>
              <a:t>Sorce</a:t>
            </a:r>
            <a:r>
              <a:rPr lang="en-US" altLang="ko-KR" dirty="0" smtClean="0">
                <a:latin typeface="+mj-ea"/>
                <a:ea typeface="+mj-ea"/>
              </a:rPr>
              <a:t> Code Exe</a:t>
            </a:r>
          </a:p>
        </p:txBody>
      </p:sp>
    </p:spTree>
    <p:extLst>
      <p:ext uri="{BB962C8B-B14F-4D97-AF65-F5344CB8AC3E}">
        <p14:creationId xmlns:p14="http://schemas.microsoft.com/office/powerpoint/2010/main" val="385990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err="1" smtClean="0"/>
              <a:t>TeamName</a:t>
            </a:r>
            <a:r>
              <a:rPr lang="en-US" altLang="ko-KR" dirty="0" smtClean="0"/>
              <a:t> Of Member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TeamName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 -&gt;S.F</a:t>
            </a: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Member</a:t>
            </a: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-&gt;Lee </a:t>
            </a:r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yu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na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(20091719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-&gt;Sin min-</a:t>
            </a:r>
            <a:r>
              <a:rPr lang="en-US" altLang="ko-KR" dirty="0" err="1" smtClean="0">
                <a:latin typeface="HY견고딕" pitchFamily="18" charset="-127"/>
                <a:ea typeface="HY견고딕" pitchFamily="18" charset="-127"/>
              </a:rPr>
              <a:t>jea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(20091693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-&gt;</a:t>
            </a:r>
            <a:r>
              <a:rPr lang="en-US" altLang="ko-KR" dirty="0" err="1" smtClean="0">
                <a:latin typeface="+mj-ea"/>
                <a:ea typeface="+mj-ea"/>
              </a:rPr>
              <a:t>Bae</a:t>
            </a: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en-US" altLang="ko-KR" dirty="0" err="1" smtClean="0">
                <a:latin typeface="+mj-ea"/>
                <a:ea typeface="+mj-ea"/>
              </a:rPr>
              <a:t>jin</a:t>
            </a:r>
            <a:endParaRPr lang="en-US" altLang="ko-KR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en-US" altLang="ko-KR" dirty="0" smtClean="0">
                <a:latin typeface="+mj-ea"/>
                <a:ea typeface="+mj-ea"/>
              </a:rPr>
              <a:t>  </a:t>
            </a:r>
            <a:r>
              <a:rPr lang="en-US" altLang="ko-KR" dirty="0" err="1" smtClean="0">
                <a:latin typeface="+mj-ea"/>
                <a:ea typeface="+mj-ea"/>
              </a:rPr>
              <a:t>seong</a:t>
            </a:r>
            <a:endParaRPr lang="en-US" altLang="ko-KR" dirty="0">
              <a:latin typeface="+mj-ea"/>
              <a:ea typeface="+mj-ea"/>
            </a:endParaRPr>
          </a:p>
          <a:p>
            <a:endParaRPr lang="ko-KR" altLang="en-US" dirty="0" smtClean="0"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/>
          </a:p>
        </p:txBody>
      </p:sp>
      <p:pic>
        <p:nvPicPr>
          <p:cNvPr id="7" name="내용 개체 틀 6" descr="jhkjhkhjkj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24155" y="1862652"/>
            <a:ext cx="3686690" cy="4001059"/>
          </a:xfrm>
        </p:spPr>
      </p:pic>
    </p:spTree>
    <p:extLst>
      <p:ext uri="{BB962C8B-B14F-4D97-AF65-F5344CB8AC3E}">
        <p14:creationId xmlns:p14="http://schemas.microsoft.com/office/powerpoint/2010/main" val="268199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Development Object 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62599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Graphics About Understanding 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Graphics Scale Expand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Team Project About Skill Improve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Team Member Skill Improve 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7107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Development Environment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OS – Window 7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TOOL - Visual Studio 2008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Library  – OPENGL (GLUT</a:t>
            </a:r>
            <a:r>
              <a:rPr lang="en-US" altLang="ko-KR" dirty="0" smtClean="0">
                <a:latin typeface="HY동녘M" pitchFamily="18" charset="-127"/>
                <a:ea typeface="HY동녘M" pitchFamily="18" charset="-127"/>
              </a:rPr>
              <a:t>) </a:t>
            </a:r>
            <a:endParaRPr lang="ko-KR" altLang="en-US" dirty="0" smtClean="0">
              <a:latin typeface="HY동녘M" pitchFamily="18" charset="-127"/>
              <a:ea typeface="HY동녘M" pitchFamily="18" charset="-127"/>
            </a:endParaRP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809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Project Summary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Cake Realization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Triple Cake Realization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Cake Above Candle Realization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Dolls Dancing Realization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Various Light Color Realization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Cake Rotation Realization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69724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Improvement Plan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Graphics About Understanding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OpenGL </a:t>
            </a:r>
            <a:r>
              <a:rPr lang="en-US" altLang="ko-KR" smtClean="0">
                <a:latin typeface="+mj-ea"/>
                <a:ea typeface="+mj-ea"/>
              </a:rPr>
              <a:t>About Interesting</a:t>
            </a:r>
            <a:endParaRPr lang="en-US" altLang="ko-KR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Various Skill Realization Shortage</a:t>
            </a:r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+mj-ea"/>
                <a:ea typeface="+mj-ea"/>
              </a:rPr>
              <a:t>Full of Patriotic Effort</a:t>
            </a:r>
            <a:endParaRPr lang="ko-KR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3655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Reference Data</a:t>
            </a:r>
            <a:endParaRPr lang="ko-KR" alt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hlinkClick r:id="rId2"/>
              </a:rPr>
              <a:t>WWW.KOWON.DONGSEO.AC.KR/~LBG</a:t>
            </a: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hlinkClick r:id="rId3"/>
              </a:rPr>
              <a:t>WWW.NAVER.COM</a:t>
            </a:r>
            <a:endParaRPr lang="en-US" altLang="ko-KR" dirty="0" smtClean="0"/>
          </a:p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hlinkClick r:id="rId4"/>
              </a:rPr>
              <a:t>WWW.GOOGLE.CO.KR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4690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6829444" cy="9286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Project </a:t>
            </a:r>
            <a:r>
              <a:rPr lang="en-US" altLang="ko-KR" dirty="0" err="1" smtClean="0">
                <a:solidFill>
                  <a:schemeClr val="accent4">
                    <a:lumMod val="50000"/>
                  </a:schemeClr>
                </a:solidFill>
              </a:rPr>
              <a:t>Sorce</a:t>
            </a:r>
            <a:r>
              <a:rPr lang="en-US" altLang="ko-KR" dirty="0" smtClean="0">
                <a:solidFill>
                  <a:schemeClr val="accent4">
                    <a:lumMod val="50000"/>
                  </a:schemeClr>
                </a:solidFill>
              </a:rPr>
              <a:t> Code Exe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hlinkClick r:id="rId2" action="ppaction://hlinkfile"/>
              </a:rPr>
              <a:t>소스</a:t>
            </a:r>
            <a:r>
              <a:rPr lang="en-US" altLang="ko-KR" dirty="0" smtClean="0">
                <a:hlinkClick r:id="rId2" action="ppaction://hlinkfile"/>
              </a:rPr>
              <a:t>(</a:t>
            </a:r>
            <a:r>
              <a:rPr lang="ko-KR" altLang="en-US" dirty="0" smtClean="0">
                <a:hlinkClick r:id="rId2" action="ppaction://hlinkfile"/>
              </a:rPr>
              <a:t>하이퍼링크</a:t>
            </a:r>
            <a:r>
              <a:rPr lang="en-US" altLang="ko-KR" dirty="0" smtClean="0">
                <a:hlinkClick r:id="rId2" action="ppaction://hlinkfile"/>
              </a:rPr>
              <a:t>)</a:t>
            </a:r>
            <a:endParaRPr lang="en-US" altLang="ko-KR" dirty="0" smtClean="0"/>
          </a:p>
          <a:p>
            <a:r>
              <a:rPr lang="ko-KR" altLang="en-US" dirty="0" smtClean="0">
                <a:hlinkClick r:id="rId3" action="ppaction://hlinkfile"/>
              </a:rPr>
              <a:t>소스에 같이 포함될 소</a:t>
            </a:r>
            <a:r>
              <a:rPr lang="ko-KR" altLang="en-US" dirty="0">
                <a:hlinkClick r:id="rId3" action="ppaction://hlinkfile"/>
              </a:rPr>
              <a:t>스</a:t>
            </a:r>
            <a:r>
              <a:rPr lang="ko-KR" altLang="en-US" dirty="0" smtClean="0">
                <a:hlinkClick r:id="rId3" action="ppaction://hlinkfile"/>
              </a:rPr>
              <a:t> </a:t>
            </a:r>
            <a:endParaRPr lang="en-US" altLang="ko-KR" dirty="0" smtClean="0"/>
          </a:p>
          <a:p>
            <a:r>
              <a:rPr lang="ko-KR" altLang="en-US" dirty="0" smtClean="0">
                <a:hlinkClick r:id="rId4" action="ppaction://hlinkfile"/>
              </a:rPr>
              <a:t>압축파일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보자기">
  <a:themeElements>
    <a:clrScheme name="보자기">
      <a:dk1>
        <a:sysClr val="windowText" lastClr="000000"/>
      </a:dk1>
      <a:lt1>
        <a:sysClr val="window" lastClr="FFFFFF"/>
      </a:lt1>
      <a:dk2>
        <a:srgbClr val="006270"/>
      </a:dk2>
      <a:lt2>
        <a:srgbClr val="FBFEC6"/>
      </a:lt2>
      <a:accent1>
        <a:srgbClr val="A0C435"/>
      </a:accent1>
      <a:accent2>
        <a:srgbClr val="F29F26"/>
      </a:accent2>
      <a:accent3>
        <a:srgbClr val="08BBDB"/>
      </a:accent3>
      <a:accent4>
        <a:srgbClr val="687CDD"/>
      </a:accent4>
      <a:accent5>
        <a:srgbClr val="28C874"/>
      </a:accent5>
      <a:accent6>
        <a:srgbClr val="E47963"/>
      </a:accent6>
      <a:hlink>
        <a:srgbClr val="64C143"/>
      </a:hlink>
      <a:folHlink>
        <a:srgbClr val="9A9A9A"/>
      </a:folHlink>
    </a:clrScheme>
    <a:fontScheme name="보자기">
      <a:maj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HY견고딕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Lucida Sans"/>
        <a:ea typeface=""/>
        <a:cs typeface=""/>
        <a:font script="Grek" typeface="Arial"/>
        <a:font script="Cyrl" typeface="Arial"/>
        <a:font script="Jpan" typeface="HGP明朝E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보자기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45000"/>
                <a:shade val="95000"/>
                <a:hueMod val="100000"/>
                <a:satMod val="100000"/>
              </a:schemeClr>
            </a:gs>
            <a:gs pos="5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5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75000"/>
                <a:shade val="100000"/>
                <a:hueMod val="100000"/>
                <a:satMod val="100000"/>
              </a:schemeClr>
            </a:gs>
          </a:gsLst>
          <a:lin ang="13500000" scaled="1"/>
        </a:gradFill>
      </a:fillStyleLst>
      <a:lnStyleLst>
        <a:ln w="31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38100" dir="2400000" algn="br">
              <a:srgbClr val="000000">
                <a:alpha val="70588"/>
              </a:srgbClr>
            </a:outerShdw>
          </a:effectLst>
        </a:effectStyle>
        <a:effectStyle>
          <a:effectLst>
            <a:outerShdw blurRad="63500" dist="50800" dir="2400000" sx="96000" sy="96000">
              <a:srgbClr val="000000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600000" rev="5100000"/>
            </a:lightRig>
          </a:scene3d>
          <a:sp3d prstMaterial="plastic">
            <a:bevelT w="38100" h="25400"/>
            <a:contourClr>
              <a:srgbClr val="FFFFFF">
                <a:alpha val="0"/>
              </a:srgbClr>
            </a:contourClr>
          </a:sp3d>
        </a:effectStyle>
        <a:effectStyle>
          <a:effectLst>
            <a:outerShdw blurRad="63500" dist="63500" dir="600000" sx="96000" sy="96000">
              <a:srgbClr val="0F0F0F">
                <a:alpha val="78431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600000" rev="5100000"/>
            </a:lightRig>
          </a:scene3d>
          <a:sp3d prstMaterial="plastic">
            <a:bevelT w="114300" h="1143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45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47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Wrapper</Template>
  <TotalTime>406</TotalTime>
  <Words>148</Words>
  <Application>Microsoft Office PowerPoint</Application>
  <PresentationFormat>화면 슬라이드 쇼(4:3)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보자기</vt:lpstr>
      <vt:lpstr>Computer Grapics Project</vt:lpstr>
      <vt:lpstr> Table Of Contents </vt:lpstr>
      <vt:lpstr>TeamName Of Member</vt:lpstr>
      <vt:lpstr>Development Object </vt:lpstr>
      <vt:lpstr>Development Environment</vt:lpstr>
      <vt:lpstr>Project Summary</vt:lpstr>
      <vt:lpstr>Improvement Plan</vt:lpstr>
      <vt:lpstr>Reference Data</vt:lpstr>
      <vt:lpstr>Project Sorce Code Exe 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Grapics Project</dc:title>
  <dc:creator>Windows 사용자</dc:creator>
  <cp:lastModifiedBy>Windows 사용자</cp:lastModifiedBy>
  <cp:revision>14</cp:revision>
  <dcterms:created xsi:type="dcterms:W3CDTF">2011-06-01T08:16:17Z</dcterms:created>
  <dcterms:modified xsi:type="dcterms:W3CDTF">2011-06-02T03:52:02Z</dcterms:modified>
</cp:coreProperties>
</file>