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9C513-D68D-477C-B15A-E5C2EAFEABD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6F4D8-FD8A-466D-A2D7-2D98FD9D2D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smtClean="0">
                <a:latin typeface="HY동녘B" pitchFamily="18" charset="-127"/>
                <a:ea typeface="HY동녘B" pitchFamily="18" charset="-127"/>
              </a:rPr>
              <a:t>컴퓨터 그래픽스 프로젝트</a:t>
            </a:r>
            <a:endParaRPr lang="ko-KR" altLang="en-US" sz="4800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20071615 </a:t>
            </a:r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배진성</a:t>
            </a:r>
            <a:endParaRPr lang="en-US" altLang="ko-KR" dirty="0" smtClean="0">
              <a:latin typeface="HY동녘B" pitchFamily="18" charset="-127"/>
              <a:ea typeface="HY동녘B" pitchFamily="18" charset="-127"/>
            </a:endParaRPr>
          </a:p>
          <a:p>
            <a:pPr algn="r"/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20091693 </a:t>
            </a:r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신민재</a:t>
            </a:r>
            <a:endParaRPr lang="en-US" altLang="ko-KR" dirty="0" smtClean="0">
              <a:latin typeface="HY동녘B" pitchFamily="18" charset="-127"/>
              <a:ea typeface="HY동녘B" pitchFamily="18" charset="-127"/>
            </a:endParaRPr>
          </a:p>
          <a:p>
            <a:pPr algn="r"/>
            <a:r>
              <a:rPr lang="en-US" altLang="ko-KR" dirty="0" smtClean="0">
                <a:latin typeface="HY동녘B" pitchFamily="18" charset="-127"/>
                <a:ea typeface="HY동녘B" pitchFamily="18" charset="-127"/>
              </a:rPr>
              <a:t>20091719 </a:t>
            </a:r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이유나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113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목차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소개 및 내용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514350" indent="-514350">
              <a:buAutoNum type="arabicPeriod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개발목적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514350" indent="-514350">
              <a:buAutoNum type="arabicPeriod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개발환경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514350" indent="-514350">
              <a:buAutoNum type="arabicPeriod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팀 명 및 구성원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094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cuments\네이트온 받은 파일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124744"/>
            <a:ext cx="3216357" cy="4824536"/>
          </a:xfrm>
          <a:prstGeom prst="rect">
            <a:avLst/>
          </a:prstGeom>
          <a:noFill/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소개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주제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생일 케이크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내용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- 3D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로 생일 케이크 구현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촛불이 켜지고 꺼지는 것을 구현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키보드 입력으로 케이크 위 인형이 춤    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	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추는 것을 구현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95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개발목적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그래픽</a:t>
            </a:r>
            <a:r>
              <a:rPr lang="ko-KR" altLang="en-US" dirty="0">
                <a:latin typeface="HY동녘M" pitchFamily="18" charset="-127"/>
                <a:ea typeface="HY동녘M" pitchFamily="18" charset="-127"/>
              </a:rPr>
              <a:t>스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에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대한 이해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그래픽스의 사용범위 확대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팀 프로젝트에 대한 실력 향상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팀 원 개개인의 능력 향상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245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개발환경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OS – Window 7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TOOL - </a:t>
            </a: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Visual Studio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2008</a:t>
            </a: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Library  – OPENGL (GLUT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)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60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동녘B" pitchFamily="18" charset="-127"/>
                <a:ea typeface="HY동녘B" pitchFamily="18" charset="-127"/>
              </a:rPr>
              <a:t>팀 명 및 구성원</a:t>
            </a:r>
            <a:endParaRPr lang="ko-KR" altLang="en-US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팀 명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- S.F</a:t>
            </a:r>
          </a:p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구성원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20071615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배진성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- 20091693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신민재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- 20091719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이유나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482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7200" dirty="0" smtClean="0">
                <a:latin typeface="HY동녘B" pitchFamily="18" charset="-127"/>
                <a:ea typeface="HY동녘B" pitchFamily="18" charset="-127"/>
              </a:rPr>
              <a:t>감사합니다</a:t>
            </a:r>
            <a:r>
              <a:rPr lang="en-US" altLang="ko-KR" sz="7200" dirty="0" smtClean="0">
                <a:latin typeface="HY동녘B" pitchFamily="18" charset="-127"/>
                <a:ea typeface="HY동녘B" pitchFamily="18" charset="-127"/>
              </a:rPr>
              <a:t>.</a:t>
            </a:r>
            <a:endParaRPr lang="ko-KR" altLang="en-US" sz="7200" dirty="0">
              <a:latin typeface="HY동녘B" pitchFamily="18" charset="-127"/>
              <a:ea typeface="HY동녘B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105</Words>
  <Application>Microsoft Office PowerPoint</Application>
  <PresentationFormat>화면 슬라이드 쇼(4:3)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컴퓨터 그래픽스 프로젝트</vt:lpstr>
      <vt:lpstr>목차</vt:lpstr>
      <vt:lpstr>소개</vt:lpstr>
      <vt:lpstr>개발목적</vt:lpstr>
      <vt:lpstr>개발환경</vt:lpstr>
      <vt:lpstr>팀 명 및 구성원</vt:lpstr>
      <vt:lpstr>감사합니다.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컴퓨터 그래픽스 프로젝트</dc:title>
  <dc:creator>Windows 사용자</dc:creator>
  <cp:lastModifiedBy>Windows 사용자</cp:lastModifiedBy>
  <cp:revision>6</cp:revision>
  <dcterms:created xsi:type="dcterms:W3CDTF">2011-04-27T13:31:41Z</dcterms:created>
  <dcterms:modified xsi:type="dcterms:W3CDTF">2011-04-28T03:37:48Z</dcterms:modified>
</cp:coreProperties>
</file>