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대각선 방향의 모서리가 둥근 사각형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2A155904-6666-4DA5-A517-425AFDA61A35}" type="datetimeFigureOut">
              <a:rPr lang="ko-KR" altLang="en-US" smtClean="0"/>
              <a:pPr/>
              <a:t>2011-06-12</a:t>
            </a:fld>
            <a:endParaRPr lang="ko-KR" altLang="en-US"/>
          </a:p>
        </p:txBody>
      </p:sp>
      <p:sp>
        <p:nvSpPr>
          <p:cNvPr id="11" name="슬라이드 번호 개체 틀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C5E1B82-23FA-4C51-898F-77A16816527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2" name="바닥글 개체 틀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155904-6666-4DA5-A517-425AFDA61A35}" type="datetimeFigureOut">
              <a:rPr lang="ko-KR" altLang="en-US" smtClean="0"/>
              <a:pPr/>
              <a:t>2011-06-12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E1B82-23FA-4C51-898F-77A16816527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155904-6666-4DA5-A517-425AFDA61A35}" type="datetimeFigureOut">
              <a:rPr lang="ko-KR" altLang="en-US" smtClean="0"/>
              <a:pPr/>
              <a:t>2011-06-12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E1B82-23FA-4C51-898F-77A16816527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155904-6666-4DA5-A517-425AFDA61A35}" type="datetimeFigureOut">
              <a:rPr lang="ko-KR" altLang="en-US" smtClean="0"/>
              <a:pPr/>
              <a:t>2011-06-12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E1B82-23FA-4C51-898F-77A16816527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2A155904-6666-4DA5-A517-425AFDA61A35}" type="datetimeFigureOut">
              <a:rPr lang="ko-KR" altLang="en-US" smtClean="0"/>
              <a:pPr/>
              <a:t>2011-06-12</a:t>
            </a:fld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C5E1B82-23FA-4C51-898F-77A16816527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155904-6666-4DA5-A517-425AFDA61A35}" type="datetimeFigureOut">
              <a:rPr lang="ko-KR" altLang="en-US" smtClean="0"/>
              <a:pPr/>
              <a:t>2011-06-12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C5E1B82-23FA-4C51-898F-77A16816527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사각형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155904-6666-4DA5-A517-425AFDA61A35}" type="datetimeFigureOut">
              <a:rPr lang="ko-KR" altLang="en-US" smtClean="0"/>
              <a:pPr/>
              <a:t>2011-06-12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C5E1B82-23FA-4C51-898F-77A16816527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155904-6666-4DA5-A517-425AFDA61A35}" type="datetimeFigureOut">
              <a:rPr lang="ko-KR" altLang="en-US" smtClean="0"/>
              <a:pPr/>
              <a:t>2011-06-12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E1B82-23FA-4C51-898F-77A16816527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155904-6666-4DA5-A517-425AFDA61A35}" type="datetimeFigureOut">
              <a:rPr lang="ko-KR" altLang="en-US" smtClean="0"/>
              <a:pPr/>
              <a:t>2011-06-12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E1B82-23FA-4C51-898F-77A16816527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9" name="날짜 개체 틀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2A155904-6666-4DA5-A517-425AFDA61A35}" type="datetimeFigureOut">
              <a:rPr lang="ko-KR" altLang="en-US" smtClean="0"/>
              <a:pPr/>
              <a:t>2011-06-12</a:t>
            </a:fld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C5E1B82-23FA-4C51-898F-77A16816527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1" name="바닥글 개체 틀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3" name="그림 개체 틀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ko-KR" alt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그림을 추가하려면 아이콘을 클릭하십시오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2A155904-6666-4DA5-A517-425AFDA61A35}" type="datetimeFigureOut">
              <a:rPr lang="ko-KR" altLang="en-US" smtClean="0"/>
              <a:pPr/>
              <a:t>2011-06-12</a:t>
            </a:fld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C5E1B82-23FA-4C51-898F-77A16816527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대각선 방향의 모서리가 둥근 사각형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2A155904-6666-4DA5-A517-425AFDA61A35}" type="datetimeFigureOut">
              <a:rPr lang="ko-KR" altLang="en-US" smtClean="0"/>
              <a:pPr/>
              <a:t>2011-06-12</a:t>
            </a:fld>
            <a:endParaRPr lang="ko-KR" alt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BC5E1B82-23FA-4C51-898F-77A16816527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1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1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1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1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1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1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1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1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1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1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kowon.dongseo.ac.kr/~lb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altLang="ko-KR" sz="5400" dirty="0" smtClean="0"/>
              <a:t>OPEN GL PROJECT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&lt;</a:t>
            </a:r>
            <a:r>
              <a:rPr lang="ko-KR" altLang="en-US" dirty="0" smtClean="0"/>
              <a:t>로봇 팔</a:t>
            </a:r>
            <a:r>
              <a:rPr lang="en-US" altLang="ko-KR" dirty="0" smtClean="0"/>
              <a:t>&gt;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339752" y="4725144"/>
            <a:ext cx="6560234" cy="1791072"/>
          </a:xfrm>
        </p:spPr>
        <p:txBody>
          <a:bodyPr/>
          <a:lstStyle/>
          <a:p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팀</a:t>
            </a:r>
            <a:r>
              <a:rPr lang="ko-KR" altLang="en-US" dirty="0">
                <a:latin typeface="HY울릉도M" pitchFamily="18" charset="-127"/>
                <a:ea typeface="HY울릉도M" pitchFamily="18" charset="-127"/>
              </a:rPr>
              <a:t>원 </a:t>
            </a:r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: 20071611 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박형조</a:t>
            </a:r>
            <a:endParaRPr lang="en-US" altLang="ko-KR" dirty="0" smtClean="0">
              <a:latin typeface="HY울릉도M" pitchFamily="18" charset="-127"/>
              <a:ea typeface="HY울릉도M" pitchFamily="18" charset="-127"/>
            </a:endParaRPr>
          </a:p>
          <a:p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20071586 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박기룡</a:t>
            </a:r>
            <a:endParaRPr lang="en-US" altLang="ko-KR" dirty="0" smtClean="0">
              <a:latin typeface="HY울릉도M" pitchFamily="18" charset="-127"/>
              <a:ea typeface="HY울릉도M" pitchFamily="18" charset="-127"/>
            </a:endParaRPr>
          </a:p>
          <a:p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20071771 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황재민</a:t>
            </a:r>
            <a:endParaRPr lang="ko-KR" altLang="en-US" dirty="0">
              <a:latin typeface="HY울릉도M" pitchFamily="18" charset="-127"/>
              <a:ea typeface="HY울릉도M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09777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>
                <a:ea typeface="문체부 제목 돋음체" pitchFamily="49" charset="-127"/>
              </a:rPr>
              <a:t>프로젝트 개발목적</a:t>
            </a:r>
            <a:endParaRPr lang="ko-KR" altLang="en-US" dirty="0">
              <a:ea typeface="문체부 제목 돋음체" pitchFamily="49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u"/>
            </a:pPr>
            <a:r>
              <a:rPr lang="en-US" altLang="ko-KR" dirty="0">
                <a:latin typeface="HY울릉도M" pitchFamily="18" charset="-127"/>
                <a:ea typeface="HY울릉도M" pitchFamily="18" charset="-127"/>
              </a:rPr>
              <a:t>Open GL </a:t>
            </a:r>
            <a:r>
              <a:rPr lang="ko-KR" altLang="en-US" dirty="0">
                <a:latin typeface="HY울릉도M" pitchFamily="18" charset="-127"/>
                <a:ea typeface="HY울릉도M" pitchFamily="18" charset="-127"/>
              </a:rPr>
              <a:t>의 이해</a:t>
            </a:r>
          </a:p>
          <a:p>
            <a:pPr>
              <a:buFont typeface="Wingdings" pitchFamily="2" charset="2"/>
              <a:buChar char="u"/>
            </a:pPr>
            <a:r>
              <a:rPr lang="en-US" altLang="ko-KR" dirty="0">
                <a:latin typeface="HY울릉도M" pitchFamily="18" charset="-127"/>
                <a:ea typeface="HY울릉도M" pitchFamily="18" charset="-127"/>
              </a:rPr>
              <a:t>Open GL </a:t>
            </a:r>
            <a:r>
              <a:rPr lang="ko-KR" altLang="en-US" dirty="0">
                <a:latin typeface="HY울릉도M" pitchFamily="18" charset="-127"/>
                <a:ea typeface="HY울릉도M" pitchFamily="18" charset="-127"/>
              </a:rPr>
              <a:t>이론내용의 활용</a:t>
            </a:r>
          </a:p>
          <a:p>
            <a:pPr>
              <a:buFont typeface="Wingdings" pitchFamily="2" charset="2"/>
              <a:buChar char="u"/>
            </a:pPr>
            <a:r>
              <a:rPr lang="en-US" altLang="ko-KR" b="1" smtClean="0">
                <a:latin typeface="HY울릉도M" pitchFamily="18" charset="-127"/>
                <a:ea typeface="HY울릉도M" pitchFamily="18" charset="-127"/>
              </a:rPr>
              <a:t>Open GL </a:t>
            </a:r>
            <a:r>
              <a:rPr lang="ko-KR" altLang="en-US" b="1" dirty="0">
                <a:latin typeface="HY울릉도M" pitchFamily="18" charset="-127"/>
                <a:ea typeface="HY울릉도M" pitchFamily="18" charset="-127"/>
              </a:rPr>
              <a:t>복습 및 </a:t>
            </a:r>
            <a:r>
              <a:rPr lang="ko-KR" altLang="en-US" b="1" dirty="0" smtClean="0">
                <a:latin typeface="HY울릉도M" pitchFamily="18" charset="-127"/>
                <a:ea typeface="HY울릉도M" pitchFamily="18" charset="-127"/>
              </a:rPr>
              <a:t>실습</a:t>
            </a:r>
            <a:endParaRPr lang="en-US" altLang="ko-KR" b="1" dirty="0" smtClean="0">
              <a:latin typeface="HY울릉도M" pitchFamily="18" charset="-127"/>
              <a:ea typeface="HY울릉도M" pitchFamily="18" charset="-127"/>
            </a:endParaRPr>
          </a:p>
          <a:p>
            <a:pPr>
              <a:buFont typeface="Wingdings" pitchFamily="2" charset="2"/>
              <a:buChar char="u"/>
            </a:pPr>
            <a:r>
              <a:rPr lang="ko-KR" altLang="en-US" b="1" dirty="0" smtClean="0">
                <a:latin typeface="HY울릉도M" pitchFamily="18" charset="-127"/>
                <a:ea typeface="HY울릉도M" pitchFamily="18" charset="-127"/>
              </a:rPr>
              <a:t>컴퓨</a:t>
            </a:r>
            <a:r>
              <a:rPr lang="ko-KR" altLang="en-US" b="1" dirty="0">
                <a:latin typeface="HY울릉도M" pitchFamily="18" charset="-127"/>
                <a:ea typeface="HY울릉도M" pitchFamily="18" charset="-127"/>
              </a:rPr>
              <a:t>터 </a:t>
            </a:r>
            <a:r>
              <a:rPr lang="ko-KR" altLang="en-US" b="1" dirty="0" smtClean="0">
                <a:latin typeface="HY울릉도M" pitchFamily="18" charset="-127"/>
                <a:ea typeface="HY울릉도M" pitchFamily="18" charset="-127"/>
              </a:rPr>
              <a:t>그래픽스에 대한 이해</a:t>
            </a:r>
            <a:endParaRPr lang="ko-KR" altLang="en-US" b="1" dirty="0">
              <a:latin typeface="HY울릉도M" pitchFamily="18" charset="-127"/>
              <a:ea typeface="HY울릉도M" pitchFamily="18" charset="-127"/>
            </a:endParaRPr>
          </a:p>
          <a:p>
            <a:endParaRPr lang="ko-KR" altLang="en-US" dirty="0">
              <a:latin typeface="HY울릉도M" pitchFamily="18" charset="-127"/>
              <a:ea typeface="HY울릉도M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91111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>
                <a:ea typeface="문체부 제목 돋음체" pitchFamily="49" charset="-127"/>
              </a:rPr>
              <a:t>개발환경</a:t>
            </a:r>
            <a:endParaRPr lang="ko-KR" altLang="en-US" dirty="0">
              <a:ea typeface="문체부 제목 돋음체" pitchFamily="49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u"/>
            </a:pPr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OS :Microsoft </a:t>
            </a:r>
            <a:r>
              <a:rPr lang="en-US" altLang="ko-KR" dirty="0" err="1" smtClean="0">
                <a:latin typeface="HY울릉도M" pitchFamily="18" charset="-127"/>
                <a:ea typeface="HY울릉도M" pitchFamily="18" charset="-127"/>
              </a:rPr>
              <a:t>WindowsXP</a:t>
            </a:r>
            <a:endParaRPr lang="en-US" altLang="ko-KR" dirty="0" smtClean="0">
              <a:latin typeface="HY울릉도M" pitchFamily="18" charset="-127"/>
              <a:ea typeface="HY울릉도M" pitchFamily="18" charset="-127"/>
            </a:endParaRPr>
          </a:p>
          <a:p>
            <a:pPr>
              <a:buFont typeface="Wingdings" pitchFamily="2" charset="2"/>
              <a:buChar char="u"/>
            </a:pP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프로그램 </a:t>
            </a:r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: Visual studio 2008</a:t>
            </a:r>
            <a:endParaRPr lang="en-US" altLang="ko-KR" dirty="0">
              <a:latin typeface="HY울릉도M" pitchFamily="18" charset="-127"/>
              <a:ea typeface="HY울릉도M" pitchFamily="18" charset="-127"/>
            </a:endParaRPr>
          </a:p>
          <a:p>
            <a:endParaRPr lang="ko-KR" altLang="en-US" dirty="0">
              <a:latin typeface="HY울릉도M" pitchFamily="18" charset="-127"/>
              <a:ea typeface="HY울릉도M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19778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>
                <a:ea typeface="문체부 제목 돋음체" pitchFamily="49" charset="-127"/>
              </a:rPr>
              <a:t>개발내용</a:t>
            </a:r>
            <a:endParaRPr lang="ko-KR" altLang="en-US" dirty="0">
              <a:ea typeface="문체부 제목 돋음체" pitchFamily="49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손 모양 구현</a:t>
            </a:r>
            <a:endParaRPr lang="en-US" altLang="ko-KR" dirty="0" smtClean="0">
              <a:latin typeface="HY울릉도M" pitchFamily="18" charset="-127"/>
              <a:ea typeface="HY울릉도M" pitchFamily="18" charset="-127"/>
            </a:endParaRPr>
          </a:p>
          <a:p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손가락 움직임 구현</a:t>
            </a:r>
            <a:endParaRPr lang="en-US" altLang="ko-KR" dirty="0" smtClean="0">
              <a:latin typeface="HY울릉도M" pitchFamily="18" charset="-127"/>
              <a:ea typeface="HY울릉도M" pitchFamily="18" charset="-127"/>
            </a:endParaRPr>
          </a:p>
          <a:p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화면의 회전</a:t>
            </a:r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, 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확대 및 축소</a:t>
            </a:r>
            <a:endParaRPr lang="en-US" altLang="ko-KR" dirty="0" smtClean="0">
              <a:latin typeface="HY울릉도M" pitchFamily="18" charset="-127"/>
              <a:ea typeface="HY울릉도M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53512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err="1" smtClean="0">
                <a:ea typeface="문체부 제목 돋음체" pitchFamily="49" charset="-127"/>
              </a:rPr>
              <a:t>프로젝</a:t>
            </a:r>
            <a:r>
              <a:rPr lang="en-US" altLang="ko-KR" dirty="0" smtClean="0">
                <a:ea typeface="문체부 제목 돋음체" pitchFamily="49" charset="-127"/>
              </a:rPr>
              <a:t>	</a:t>
            </a:r>
            <a:r>
              <a:rPr lang="ko-KR" altLang="en-US" dirty="0" err="1" smtClean="0">
                <a:ea typeface="문체부 제목 돋음체" pitchFamily="49" charset="-127"/>
              </a:rPr>
              <a:t>트</a:t>
            </a:r>
            <a:r>
              <a:rPr lang="ko-KR" altLang="en-US" dirty="0" smtClean="0">
                <a:ea typeface="문체부 제목 돋음체" pitchFamily="49" charset="-127"/>
              </a:rPr>
              <a:t> 샘플</a:t>
            </a:r>
            <a:endParaRPr lang="ko-KR" altLang="en-US" dirty="0">
              <a:ea typeface="문체부 제목 돋음체" pitchFamily="49" charset="-127"/>
            </a:endParaRPr>
          </a:p>
        </p:txBody>
      </p:sp>
      <p:pic>
        <p:nvPicPr>
          <p:cNvPr id="11" name="내용 개체 틀 10" descr="빠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44008" y="2852936"/>
            <a:ext cx="4100264" cy="2304256"/>
          </a:xfrm>
        </p:spPr>
      </p:pic>
      <p:pic>
        <p:nvPicPr>
          <p:cNvPr id="10" name="내용 개체 틀 9" descr="묵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395536" y="2852936"/>
            <a:ext cx="4038600" cy="2304256"/>
          </a:xfrm>
        </p:spPr>
      </p:pic>
    </p:spTree>
    <p:extLst>
      <p:ext uri="{BB962C8B-B14F-4D97-AF65-F5344CB8AC3E}">
        <p14:creationId xmlns="" xmlns:p14="http://schemas.microsoft.com/office/powerpoint/2010/main" val="3277169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>
                <a:ea typeface="문체부 제목 돋음체" pitchFamily="49" charset="-127"/>
              </a:rPr>
              <a:t>참고 자료</a:t>
            </a:r>
            <a:endParaRPr lang="ko-KR" altLang="en-US" dirty="0">
              <a:ea typeface="문체부 제목 돋음체" pitchFamily="49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2"/>
              </a:buClr>
            </a:pPr>
            <a:r>
              <a:rPr lang="ko-KR" altLang="en-US" noProof="1" smtClean="0">
                <a:latin typeface="HY울릉도M" pitchFamily="18" charset="-127"/>
                <a:ea typeface="HY울릉도M" pitchFamily="18" charset="-127"/>
              </a:rPr>
              <a:t>이병국 교수님 홈페이지</a:t>
            </a:r>
            <a:r>
              <a:rPr lang="ko-KR" altLang="ko-KR" noProof="1" smtClean="0">
                <a:latin typeface="HY울릉도M" pitchFamily="18" charset="-127"/>
                <a:ea typeface="HY울릉도M" pitchFamily="18" charset="-127"/>
              </a:rPr>
              <a:t/>
            </a:r>
            <a:br>
              <a:rPr lang="ko-KR" altLang="ko-KR" noProof="1" smtClean="0">
                <a:latin typeface="HY울릉도M" pitchFamily="18" charset="-127"/>
                <a:ea typeface="HY울릉도M" pitchFamily="18" charset="-127"/>
              </a:rPr>
            </a:br>
            <a:r>
              <a:rPr lang="en-US" altLang="ko-KR" noProof="1" smtClean="0">
                <a:latin typeface="HY울릉도M" pitchFamily="18" charset="-127"/>
                <a:ea typeface="HY울릉도M" pitchFamily="18" charset="-127"/>
                <a:hlinkClick r:id="rId2"/>
              </a:rPr>
              <a:t>http://kowon.dongseo.ac.kr/~lbg/</a:t>
            </a:r>
            <a:endParaRPr lang="en-US" altLang="ko-KR" noProof="1" smtClean="0">
              <a:latin typeface="HY울릉도M" pitchFamily="18" charset="-127"/>
              <a:ea typeface="HY울릉도M" pitchFamily="18" charset="-127"/>
            </a:endParaRPr>
          </a:p>
          <a:p>
            <a:pPr>
              <a:buClr>
                <a:schemeClr val="accent2"/>
              </a:buClr>
            </a:pPr>
            <a:endParaRPr lang="en-US" altLang="ko-KR" noProof="1" smtClean="0">
              <a:latin typeface="HY울릉도M" pitchFamily="18" charset="-127"/>
              <a:ea typeface="HY울릉도M" pitchFamily="18" charset="-127"/>
            </a:endParaRPr>
          </a:p>
          <a:p>
            <a:pPr>
              <a:buClr>
                <a:schemeClr val="accent2"/>
              </a:buClr>
            </a:pPr>
            <a:r>
              <a:rPr lang="en-US" altLang="ko-KR" noProof="1" smtClean="0">
                <a:latin typeface="HY울릉도M" pitchFamily="18" charset="-127"/>
                <a:ea typeface="HY울릉도M" pitchFamily="18" charset="-127"/>
              </a:rPr>
              <a:t>Google </a:t>
            </a:r>
            <a:r>
              <a:rPr lang="ko-KR" altLang="en-US" noProof="1" smtClean="0">
                <a:latin typeface="HY울릉도M" pitchFamily="18" charset="-127"/>
                <a:ea typeface="HY울릉도M" pitchFamily="18" charset="-127"/>
              </a:rPr>
              <a:t>검색</a:t>
            </a:r>
            <a:endParaRPr lang="ko-KR" altLang="ko-KR" noProof="1" smtClean="0">
              <a:latin typeface="HY울릉도M" pitchFamily="18" charset="-127"/>
              <a:ea typeface="HY울릉도M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53512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대장간">
  <a:themeElements>
    <a:clrScheme name="대장간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대장간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대장간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57</TotalTime>
  <Words>59</Words>
  <Application>Microsoft Office PowerPoint</Application>
  <PresentationFormat>화면 슬라이드 쇼(4:3)</PresentationFormat>
  <Paragraphs>21</Paragraphs>
  <Slides>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7" baseType="lpstr">
      <vt:lpstr>대장간</vt:lpstr>
      <vt:lpstr>OPEN GL PROJECT &lt;로봇 팔&gt;</vt:lpstr>
      <vt:lpstr>프로젝트 개발목적</vt:lpstr>
      <vt:lpstr>개발환경</vt:lpstr>
      <vt:lpstr>개발내용</vt:lpstr>
      <vt:lpstr>프로젝 트 샘플</vt:lpstr>
      <vt:lpstr>참고 자료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GL PROJECT &lt;TETRIS&gt;</dc:title>
  <dc:creator>빌 게이츠</dc:creator>
  <cp:lastModifiedBy>Administrator</cp:lastModifiedBy>
  <cp:revision>8</cp:revision>
  <dcterms:created xsi:type="dcterms:W3CDTF">2011-04-27T11:02:21Z</dcterms:created>
  <dcterms:modified xsi:type="dcterms:W3CDTF">2011-06-12T08:04:49Z</dcterms:modified>
</cp:coreProperties>
</file>