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대각선 방향의 모서리가 둥근 사각형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날짜 개체 틀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바닥글 개체 틀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3" name="그림 개체 틀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ko-KR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그림을 추가하려면 아이콘을 클릭하십시오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대각선 방향의 모서리가 둥근 사각형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A155904-6666-4DA5-A517-425AFDA61A35}" type="datetimeFigureOut">
              <a:rPr lang="ko-KR" altLang="en-US" smtClean="0"/>
              <a:t>2011-04-27</a:t>
            </a:fld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C5E1B82-23FA-4C51-898F-77A1681652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1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1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1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1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1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1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1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1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1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1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ko-KR" sz="5400" dirty="0" smtClean="0"/>
              <a:t>OPEN GL PROJECT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&lt;TETRIS&gt;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339752" y="4725144"/>
            <a:ext cx="6560234" cy="179107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굵은안상수체" pitchFamily="2" charset="-127"/>
                <a:ea typeface="굵은안상수체" pitchFamily="2" charset="-127"/>
              </a:rPr>
              <a:t>팀</a:t>
            </a:r>
            <a:r>
              <a:rPr lang="ko-KR" altLang="en-US" dirty="0">
                <a:solidFill>
                  <a:schemeClr val="bg1">
                    <a:lumMod val="50000"/>
                    <a:lumOff val="50000"/>
                  </a:schemeClr>
                </a:solidFill>
                <a:latin typeface="굵은안상수체" pitchFamily="2" charset="-127"/>
                <a:ea typeface="굵은안상수체" pitchFamily="2" charset="-127"/>
              </a:rPr>
              <a:t>원 </a:t>
            </a:r>
            <a:r>
              <a:rPr lang="en-US" altLang="ko-KR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굵은안상수체" pitchFamily="2" charset="-127"/>
                <a:ea typeface="굵은안상수체" pitchFamily="2" charset="-127"/>
              </a:rPr>
              <a:t>: 20071611 </a:t>
            </a:r>
            <a:r>
              <a:rPr lang="ko-KR" altLang="en-US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굵은안상수체" pitchFamily="2" charset="-127"/>
                <a:ea typeface="굵은안상수체" pitchFamily="2" charset="-127"/>
              </a:rPr>
              <a:t>박형조</a:t>
            </a:r>
            <a:endParaRPr lang="en-US" altLang="ko-KR" dirty="0" smtClean="0">
              <a:solidFill>
                <a:schemeClr val="bg1">
                  <a:lumMod val="50000"/>
                  <a:lumOff val="50000"/>
                </a:schemeClr>
              </a:solidFill>
              <a:latin typeface="굵은안상수체" pitchFamily="2" charset="-127"/>
              <a:ea typeface="굵은안상수체" pitchFamily="2" charset="-127"/>
            </a:endParaRPr>
          </a:p>
          <a:p>
            <a:r>
              <a:rPr lang="en-US" altLang="ko-KR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굵은안상수체" pitchFamily="2" charset="-127"/>
                <a:ea typeface="굵은안상수체" pitchFamily="2" charset="-127"/>
              </a:rPr>
              <a:t>20071586 </a:t>
            </a:r>
            <a:r>
              <a:rPr lang="ko-KR" altLang="en-US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굵은안상수체" pitchFamily="2" charset="-127"/>
                <a:ea typeface="굵은안상수체" pitchFamily="2" charset="-127"/>
              </a:rPr>
              <a:t>박기룡</a:t>
            </a:r>
            <a:endParaRPr lang="en-US" altLang="ko-KR" dirty="0" smtClean="0">
              <a:solidFill>
                <a:schemeClr val="bg1">
                  <a:lumMod val="50000"/>
                  <a:lumOff val="50000"/>
                </a:schemeClr>
              </a:solidFill>
              <a:latin typeface="굵은안상수체" pitchFamily="2" charset="-127"/>
              <a:ea typeface="굵은안상수체" pitchFamily="2" charset="-127"/>
            </a:endParaRPr>
          </a:p>
          <a:p>
            <a:r>
              <a:rPr lang="en-US" altLang="ko-KR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굵은안상수체" pitchFamily="2" charset="-127"/>
                <a:ea typeface="굵은안상수체" pitchFamily="2" charset="-127"/>
              </a:rPr>
              <a:t>20071771 </a:t>
            </a:r>
            <a:r>
              <a:rPr lang="ko-KR" altLang="en-US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굵은안상수체" pitchFamily="2" charset="-127"/>
                <a:ea typeface="굵은안상수체" pitchFamily="2" charset="-127"/>
              </a:rPr>
              <a:t>황재민</a:t>
            </a:r>
            <a:endParaRPr lang="ko-KR" altLang="en-US" dirty="0">
              <a:solidFill>
                <a:schemeClr val="bg1">
                  <a:lumMod val="50000"/>
                  <a:lumOff val="50000"/>
                </a:schemeClr>
              </a:solidFill>
              <a:latin typeface="굵은안상수체" pitchFamily="2" charset="-127"/>
              <a:ea typeface="굵은안상수체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0977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ea typeface="문체부 제목 돋음체" pitchFamily="49" charset="-127"/>
              </a:rPr>
              <a:t>프로젝트 개발목적</a:t>
            </a:r>
            <a:endParaRPr lang="ko-KR" altLang="en-US" dirty="0">
              <a:ea typeface="문체부 제목 돋음체" pitchFamily="49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u"/>
            </a:pPr>
            <a:r>
              <a:rPr lang="en-US" altLang="ko-KR" dirty="0"/>
              <a:t>Open GL </a:t>
            </a:r>
            <a:r>
              <a:rPr lang="ko-KR" altLang="en-US" dirty="0"/>
              <a:t>의 이해</a:t>
            </a:r>
          </a:p>
          <a:p>
            <a:pPr>
              <a:buFont typeface="Wingdings" pitchFamily="2" charset="2"/>
              <a:buChar char="u"/>
            </a:pPr>
            <a:r>
              <a:rPr lang="en-US" altLang="ko-KR" dirty="0"/>
              <a:t>Open GL </a:t>
            </a:r>
            <a:r>
              <a:rPr lang="ko-KR" altLang="en-US" dirty="0"/>
              <a:t>이론내용의 활용</a:t>
            </a:r>
          </a:p>
          <a:p>
            <a:pPr>
              <a:buFont typeface="Wingdings" pitchFamily="2" charset="2"/>
              <a:buChar char="u"/>
            </a:pPr>
            <a:r>
              <a:rPr lang="en-US" altLang="ko-KR" b="1" dirty="0"/>
              <a:t>OpenGL </a:t>
            </a:r>
            <a:r>
              <a:rPr lang="ko-KR" altLang="en-US" b="1" dirty="0"/>
              <a:t>복습 및 </a:t>
            </a:r>
            <a:r>
              <a:rPr lang="ko-KR" altLang="en-US" b="1" dirty="0" smtClean="0"/>
              <a:t>실습</a:t>
            </a:r>
            <a:endParaRPr lang="en-US" altLang="ko-KR" b="1" dirty="0" smtClean="0"/>
          </a:p>
          <a:p>
            <a:pPr>
              <a:buFont typeface="Wingdings" pitchFamily="2" charset="2"/>
              <a:buChar char="u"/>
            </a:pPr>
            <a:r>
              <a:rPr lang="ko-KR" altLang="en-US" b="1" dirty="0" smtClean="0"/>
              <a:t>컴퓨</a:t>
            </a:r>
            <a:r>
              <a:rPr lang="ko-KR" altLang="en-US" b="1" dirty="0"/>
              <a:t>터 </a:t>
            </a:r>
            <a:r>
              <a:rPr lang="ko-KR" altLang="en-US" b="1" dirty="0" smtClean="0"/>
              <a:t>그래픽스에 대한 이해</a:t>
            </a:r>
            <a:endParaRPr lang="ko-KR" altLang="en-US" b="1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1111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ea typeface="문체부 제목 돋음체" pitchFamily="49" charset="-127"/>
              </a:rPr>
              <a:t>개발환경</a:t>
            </a:r>
            <a:endParaRPr lang="ko-KR" altLang="en-US" dirty="0">
              <a:ea typeface="문체부 제목 돋음체" pitchFamily="49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u"/>
            </a:pPr>
            <a:r>
              <a:rPr lang="en-US" altLang="ko-KR" dirty="0" smtClean="0"/>
              <a:t>OS :Microsoft </a:t>
            </a:r>
            <a:r>
              <a:rPr lang="en-US" altLang="ko-KR" dirty="0" err="1" smtClean="0"/>
              <a:t>WindowsXP</a:t>
            </a:r>
            <a:endParaRPr lang="en-US" altLang="ko-KR" dirty="0" smtClean="0"/>
          </a:p>
          <a:p>
            <a:pPr>
              <a:buFont typeface="Wingdings" pitchFamily="2" charset="2"/>
              <a:buChar char="u"/>
            </a:pPr>
            <a:r>
              <a:rPr lang="ko-KR" altLang="en-US" dirty="0" smtClean="0"/>
              <a:t>프로그램 </a:t>
            </a:r>
            <a:r>
              <a:rPr lang="en-US" altLang="ko-KR" dirty="0" smtClean="0"/>
              <a:t>: Visual studio 2010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9778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ea typeface="문체부 제목 돋음체" pitchFamily="49" charset="-127"/>
              </a:rPr>
              <a:t>개발내용</a:t>
            </a:r>
            <a:endParaRPr lang="ko-KR" altLang="en-US" dirty="0">
              <a:ea typeface="문체부 제목 돋음체" pitchFamily="49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테트리스</a:t>
            </a:r>
            <a:r>
              <a:rPr lang="ko-KR" altLang="en-US" dirty="0" smtClean="0"/>
              <a:t> 블록 구현</a:t>
            </a:r>
            <a:endParaRPr lang="en-US" altLang="ko-KR" dirty="0"/>
          </a:p>
          <a:p>
            <a:r>
              <a:rPr lang="ko-KR" altLang="en-US" dirty="0" smtClean="0"/>
              <a:t>블록 움직임 구현</a:t>
            </a:r>
            <a:endParaRPr lang="en-US" altLang="ko-KR" dirty="0" smtClean="0"/>
          </a:p>
          <a:p>
            <a:r>
              <a:rPr lang="ko-KR" altLang="en-US" dirty="0" smtClean="0"/>
              <a:t>블록 줄 삭제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95351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ea typeface="문체부 제목 돋음체" pitchFamily="49" charset="-127"/>
              </a:rPr>
              <a:t>프로젝트 샘플</a:t>
            </a:r>
            <a:endParaRPr lang="ko-KR" altLang="en-US" dirty="0">
              <a:ea typeface="문체부 제목 돋음체" pitchFamily="49" charset="-127"/>
            </a:endParaRPr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628800"/>
            <a:ext cx="4608512" cy="4525962"/>
          </a:xfrm>
        </p:spPr>
      </p:pic>
    </p:spTree>
    <p:extLst>
      <p:ext uri="{BB962C8B-B14F-4D97-AF65-F5344CB8AC3E}">
        <p14:creationId xmlns:p14="http://schemas.microsoft.com/office/powerpoint/2010/main" val="32771697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대장간">
  <a:themeElements>
    <a:clrScheme name="대장간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대장간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대장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18</TotalTime>
  <Words>51</Words>
  <Application>Microsoft Office PowerPoint</Application>
  <PresentationFormat>화면 슬라이드 쇼(4:3)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대장간</vt:lpstr>
      <vt:lpstr>OPEN GL PROJECT &lt;TETRIS&gt;</vt:lpstr>
      <vt:lpstr>프로젝트 개발목적</vt:lpstr>
      <vt:lpstr>개발환경</vt:lpstr>
      <vt:lpstr>개발내용</vt:lpstr>
      <vt:lpstr>프로젝트 샘플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GL PROJECT &lt;TETRIS&gt;</dc:title>
  <dc:creator>빌 게이츠</dc:creator>
  <cp:lastModifiedBy>빌 게이츠</cp:lastModifiedBy>
  <cp:revision>2</cp:revision>
  <dcterms:created xsi:type="dcterms:W3CDTF">2011-04-27T11:02:21Z</dcterms:created>
  <dcterms:modified xsi:type="dcterms:W3CDTF">2011-04-27T11:20:22Z</dcterms:modified>
</cp:coreProperties>
</file>