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08F64A-3A4C-47FD-A92F-02680AC66AE3}" type="datetimeFigureOut">
              <a:rPr lang="ko-KR" altLang="en-US" smtClean="0"/>
              <a:pPr/>
              <a:t>2011-04-28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AF3F75C-2FF0-4746-9F57-3A9BFCF10A8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00100" y="2643182"/>
            <a:ext cx="7772400" cy="827083"/>
          </a:xfrm>
        </p:spPr>
        <p:txBody>
          <a:bodyPr/>
          <a:lstStyle/>
          <a:p>
            <a:pPr algn="r"/>
            <a:r>
              <a:rPr lang="en-US" altLang="ko-KR" dirty="0" smtClean="0"/>
              <a:t>OPENGL project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OPENGL</a:t>
            </a:r>
            <a:r>
              <a:rPr lang="ko-KR" altLang="en-US" dirty="0" smtClean="0"/>
              <a:t>을 이용한 당구</a:t>
            </a:r>
            <a:r>
              <a:rPr lang="en-US" altLang="ko-KR" dirty="0" smtClean="0"/>
              <a:t>(3</a:t>
            </a:r>
            <a:r>
              <a:rPr lang="ko-KR" altLang="en-US" dirty="0" smtClean="0"/>
              <a:t>구</a:t>
            </a:r>
            <a:r>
              <a:rPr lang="en-US" altLang="ko-KR" dirty="0" smtClean="0"/>
              <a:t>)</a:t>
            </a:r>
            <a:r>
              <a:rPr lang="ko-KR" altLang="en-US" dirty="0" smtClean="0"/>
              <a:t> 구현하기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929454" y="3500438"/>
            <a:ext cx="17331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dirty="0" smtClean="0"/>
              <a:t>구성원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김수민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남현우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개발목적</a:t>
            </a:r>
            <a:endParaRPr lang="en-US" altLang="ko-KR" dirty="0" smtClean="0"/>
          </a:p>
          <a:p>
            <a:r>
              <a:rPr lang="ko-KR" altLang="en-US" dirty="0" smtClean="0"/>
              <a:t>개발환경</a:t>
            </a:r>
            <a:endParaRPr lang="en-US" altLang="ko-KR" dirty="0" smtClean="0"/>
          </a:p>
          <a:p>
            <a:r>
              <a:rPr lang="ko-KR" altLang="en-US" dirty="0" smtClean="0"/>
              <a:t>프로젝트 소개</a:t>
            </a:r>
            <a:endParaRPr lang="en-US" altLang="ko-KR" dirty="0" smtClean="0"/>
          </a:p>
          <a:p>
            <a:r>
              <a:rPr lang="ko-KR" altLang="en-US" dirty="0" smtClean="0"/>
              <a:t>고려사항</a:t>
            </a:r>
            <a:endParaRPr lang="en-US" altLang="ko-KR" dirty="0" smtClean="0"/>
          </a:p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개발목적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OpenGL</a:t>
            </a:r>
            <a:r>
              <a:rPr lang="ko-KR" altLang="en-US" dirty="0" smtClean="0"/>
              <a:t>에 대한 이해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-	</a:t>
            </a:r>
            <a:r>
              <a:rPr lang="en-US" altLang="ko-KR" sz="2000" dirty="0" smtClean="0"/>
              <a:t>Rotation</a:t>
            </a:r>
          </a:p>
          <a:p>
            <a:pPr>
              <a:buNone/>
            </a:pPr>
            <a:r>
              <a:rPr lang="en-US" altLang="ko-KR" sz="2000" dirty="0" smtClean="0"/>
              <a:t>- 	Translation</a:t>
            </a:r>
          </a:p>
          <a:p>
            <a:pPr>
              <a:buNone/>
            </a:pPr>
            <a:r>
              <a:rPr lang="en-US" altLang="ko-KR" sz="2000" dirty="0" smtClean="0"/>
              <a:t>- 	push</a:t>
            </a:r>
          </a:p>
          <a:p>
            <a:pPr>
              <a:buNone/>
            </a:pPr>
            <a:r>
              <a:rPr lang="en-US" altLang="ko-KR" sz="2000" dirty="0" smtClean="0"/>
              <a:t>- 	pop</a:t>
            </a:r>
          </a:p>
          <a:p>
            <a:r>
              <a:rPr lang="ko-KR" altLang="en-US" dirty="0" smtClean="0"/>
              <a:t>삼각함수를 이용한 </a:t>
            </a:r>
            <a:r>
              <a:rPr lang="en-US" altLang="ko-KR" dirty="0" smtClean="0"/>
              <a:t>OpenGL</a:t>
            </a:r>
            <a:r>
              <a:rPr lang="ko-KR" altLang="en-US" dirty="0" smtClean="0"/>
              <a:t>사용범위 확대</a:t>
            </a:r>
            <a:endParaRPr lang="en-US" altLang="ko-KR" dirty="0" smtClean="0"/>
          </a:p>
          <a:p>
            <a:r>
              <a:rPr lang="ko-KR" altLang="en-US" dirty="0" smtClean="0"/>
              <a:t>프로젝트에 대한 자신감향상</a:t>
            </a:r>
            <a:endParaRPr lang="en-US" altLang="ko-KR" dirty="0" smtClean="0"/>
          </a:p>
          <a:p>
            <a:r>
              <a:rPr lang="ko-KR" altLang="en-US" dirty="0" smtClean="0"/>
              <a:t>개개인능력향상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개발환경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OS  -  Windows 7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Tool -  Microsoft Visual </a:t>
            </a:r>
            <a:r>
              <a:rPr lang="en-US" altLang="ko-KR" dirty="0" smtClean="0"/>
              <a:t>2008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Library  - OPENGL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프로젝트 소개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sz="quarter" idx="1"/>
          </p:nvPr>
        </p:nvSpPr>
        <p:spPr>
          <a:xfrm>
            <a:off x="4429124" y="1571612"/>
            <a:ext cx="4500594" cy="4572000"/>
          </a:xfrm>
        </p:spPr>
        <p:txBody>
          <a:bodyPr/>
          <a:lstStyle/>
          <a:p>
            <a:r>
              <a:rPr lang="ko-KR" altLang="en-US" dirty="0" smtClean="0"/>
              <a:t>주제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당구</a:t>
            </a:r>
            <a:r>
              <a:rPr lang="en-US" altLang="ko-KR" dirty="0" smtClean="0"/>
              <a:t>(3</a:t>
            </a:r>
            <a:r>
              <a:rPr lang="ko-KR" altLang="en-US" dirty="0" smtClean="0"/>
              <a:t>구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내용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- 3D</a:t>
            </a:r>
            <a:r>
              <a:rPr lang="ko-KR" altLang="en-US" dirty="0" smtClean="0"/>
              <a:t>를 이용한 당구공 구현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당구공 움직임 구현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자유로운 앵글의 움직임 및 튕기는 각            도 계산</a:t>
            </a:r>
            <a:endParaRPr lang="ko-KR" altLang="en-US" dirty="0"/>
          </a:p>
        </p:txBody>
      </p:sp>
      <p:pic>
        <p:nvPicPr>
          <p:cNvPr id="7" name="내용 개체 틀 6" descr="당구.pn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71472" y="1785926"/>
            <a:ext cx="3571900" cy="4143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고려사항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Rotation , Translation 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사용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삼각함수이용 하여 공 튕기는 각도 계산</a:t>
            </a:r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OpenGL</a:t>
            </a:r>
            <a:r>
              <a:rPr lang="ko-KR" altLang="en-US" dirty="0" smtClean="0"/>
              <a:t>의 구현 시간적절이 활용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당구공의 적절한 움직임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o-KR" altLang="en-US" dirty="0" smtClean="0"/>
              <a:t>교수님의 </a:t>
            </a:r>
            <a:r>
              <a:rPr lang="en-US" altLang="ko-KR" dirty="0" smtClean="0"/>
              <a:t>PPT</a:t>
            </a:r>
            <a:r>
              <a:rPr lang="ko-KR" altLang="en-US" dirty="0" smtClean="0"/>
              <a:t>자료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OPENGL </a:t>
            </a:r>
            <a:r>
              <a:rPr lang="ko-KR" altLang="en-US" dirty="0" smtClean="0"/>
              <a:t>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인터넷의 자료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571472" y="642918"/>
            <a:ext cx="8153400" cy="4495800"/>
          </a:xfrm>
        </p:spPr>
        <p:txBody>
          <a:bodyPr/>
          <a:lstStyle/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endParaRPr lang="en-US" altLang="ko-KR" dirty="0" smtClean="0"/>
          </a:p>
          <a:p>
            <a:pPr algn="ctr">
              <a:buNone/>
            </a:pPr>
            <a:r>
              <a:rPr lang="en-US" altLang="ko-KR" sz="6000" dirty="0" smtClean="0"/>
              <a:t>Thank you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</TotalTime>
  <Words>105</Words>
  <Application>Microsoft Office PowerPoint</Application>
  <PresentationFormat>화면 슬라이드 쇼(4:3)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가을</vt:lpstr>
      <vt:lpstr>OPENGL project</vt:lpstr>
      <vt:lpstr>목차</vt:lpstr>
      <vt:lpstr>개발목적</vt:lpstr>
      <vt:lpstr>개발환경</vt:lpstr>
      <vt:lpstr>프로젝트 소개</vt:lpstr>
      <vt:lpstr>고려사항</vt:lpstr>
      <vt:lpstr>참고문헌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OPENGL project</dc:title>
  <dc:creator>Windows 사용자</dc:creator>
  <cp:lastModifiedBy>Windows 사용자</cp:lastModifiedBy>
  <cp:revision>6</cp:revision>
  <dcterms:created xsi:type="dcterms:W3CDTF">2011-04-27T10:57:59Z</dcterms:created>
  <dcterms:modified xsi:type="dcterms:W3CDTF">2011-04-28T03:30:50Z</dcterms:modified>
</cp:coreProperties>
</file>