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EC912-2413-410B-8C59-7D46B97C2B35}" type="datetimeFigureOut">
              <a:rPr lang="ko-KR" altLang="en-US" smtClean="0"/>
              <a:pPr/>
              <a:t>2011-06-03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23D97-509D-4A25-83B1-B0A53AC9D11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EC912-2413-410B-8C59-7D46B97C2B35}" type="datetimeFigureOut">
              <a:rPr lang="ko-KR" altLang="en-US" smtClean="0"/>
              <a:pPr/>
              <a:t>2011-06-03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23D97-509D-4A25-83B1-B0A53AC9D11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EC912-2413-410B-8C59-7D46B97C2B35}" type="datetimeFigureOut">
              <a:rPr lang="ko-KR" altLang="en-US" smtClean="0"/>
              <a:pPr/>
              <a:t>2011-06-03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23D97-509D-4A25-83B1-B0A53AC9D11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EC912-2413-410B-8C59-7D46B97C2B35}" type="datetimeFigureOut">
              <a:rPr lang="ko-KR" altLang="en-US" smtClean="0"/>
              <a:pPr/>
              <a:t>2011-06-03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23D97-509D-4A25-83B1-B0A53AC9D11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EC912-2413-410B-8C59-7D46B97C2B35}" type="datetimeFigureOut">
              <a:rPr lang="ko-KR" altLang="en-US" smtClean="0"/>
              <a:pPr/>
              <a:t>2011-06-03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23D97-509D-4A25-83B1-B0A53AC9D11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EC912-2413-410B-8C59-7D46B97C2B35}" type="datetimeFigureOut">
              <a:rPr lang="ko-KR" altLang="en-US" smtClean="0"/>
              <a:pPr/>
              <a:t>2011-06-03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23D97-509D-4A25-83B1-B0A53AC9D11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EC912-2413-410B-8C59-7D46B97C2B35}" type="datetimeFigureOut">
              <a:rPr lang="ko-KR" altLang="en-US" smtClean="0"/>
              <a:pPr/>
              <a:t>2011-06-03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23D97-509D-4A25-83B1-B0A53AC9D11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EC912-2413-410B-8C59-7D46B97C2B35}" type="datetimeFigureOut">
              <a:rPr lang="ko-KR" altLang="en-US" smtClean="0"/>
              <a:pPr/>
              <a:t>2011-06-03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23D97-509D-4A25-83B1-B0A53AC9D11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EC912-2413-410B-8C59-7D46B97C2B35}" type="datetimeFigureOut">
              <a:rPr lang="ko-KR" altLang="en-US" smtClean="0"/>
              <a:pPr/>
              <a:t>2011-06-03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23D97-509D-4A25-83B1-B0A53AC9D11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EC912-2413-410B-8C59-7D46B97C2B35}" type="datetimeFigureOut">
              <a:rPr lang="ko-KR" altLang="en-US" smtClean="0"/>
              <a:pPr/>
              <a:t>2011-06-03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23D97-509D-4A25-83B1-B0A53AC9D11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EC912-2413-410B-8C59-7D46B97C2B35}" type="datetimeFigureOut">
              <a:rPr lang="ko-KR" altLang="en-US" smtClean="0"/>
              <a:pPr/>
              <a:t>2011-06-03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23D97-509D-4A25-83B1-B0A53AC9D11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EC912-2413-410B-8C59-7D46B97C2B35}" type="datetimeFigureOut">
              <a:rPr lang="ko-KR" altLang="en-US" smtClean="0"/>
              <a:pPr/>
              <a:t>2011-06-03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23D97-509D-4A25-83B1-B0A53AC9D11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novas86.blog.me/10072004834" TargetMode="External"/><Relationship Id="rId2" Type="http://schemas.openxmlformats.org/officeDocument/2006/relationships/hyperlink" Target="http://www.fmod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ko-KR" sz="46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Computer Graphics </a:t>
            </a:r>
            <a:r>
              <a:rPr lang="en-US" altLang="ko-KR" sz="4600" dirty="0" err="1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Proj</a:t>
            </a:r>
            <a:r>
              <a:rPr lang="en-US" altLang="ko-KR" sz="46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endParaRPr lang="ko-KR" altLang="en-US" sz="46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3568" y="3116560"/>
            <a:ext cx="6400800" cy="816496"/>
          </a:xfrm>
        </p:spPr>
        <p:txBody>
          <a:bodyPr>
            <a:normAutofit/>
          </a:bodyPr>
          <a:lstStyle/>
          <a:p>
            <a:r>
              <a:rPr lang="en-US" altLang="ko-KR" sz="35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Impact! (Dodge 3D ver.)</a:t>
            </a:r>
            <a:endParaRPr lang="ko-KR" altLang="en-US" sz="35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부제목 2"/>
          <p:cNvSpPr txBox="1">
            <a:spLocks/>
          </p:cNvSpPr>
          <p:nvPr/>
        </p:nvSpPr>
        <p:spPr>
          <a:xfrm>
            <a:off x="1411560" y="4772744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Digital Contents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27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Game Major - Senior</a:t>
            </a:r>
            <a:endParaRPr kumimoji="0" lang="en-US" altLang="ko-KR" sz="27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20052191 - Hong </a:t>
            </a:r>
            <a:r>
              <a:rPr kumimoji="0" lang="en-US" altLang="ko-KR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Seok</a:t>
            </a:r>
            <a:r>
              <a:rPr kumimoji="0" lang="en-US" altLang="ko-KR" sz="27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 Min</a:t>
            </a:r>
            <a:endParaRPr kumimoji="0" lang="ko-KR" alt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Table of contents</a:t>
            </a:r>
            <a:endParaRPr lang="ko-KR" altLang="en-US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+mj-lt"/>
                <a:ea typeface="HY견고딕" pitchFamily="18" charset="-127"/>
              </a:rPr>
              <a:t>Development tools</a:t>
            </a:r>
            <a:endParaRPr lang="en-US" altLang="ko-KR" dirty="0" smtClean="0">
              <a:solidFill>
                <a:schemeClr val="bg1"/>
              </a:solidFill>
              <a:latin typeface="+mj-lt"/>
              <a:ea typeface="HY견고딕" pitchFamily="18" charset="-127"/>
            </a:endParaRPr>
          </a:p>
          <a:p>
            <a:endParaRPr lang="en-US" altLang="ko-KR" dirty="0" smtClean="0">
              <a:solidFill>
                <a:schemeClr val="bg1"/>
              </a:solidFill>
              <a:latin typeface="+mj-lt"/>
              <a:ea typeface="HY견고딕" pitchFamily="18" charset="-127"/>
            </a:endParaRPr>
          </a:p>
          <a:p>
            <a:r>
              <a:rPr lang="en-US" altLang="ko-KR" dirty="0" smtClean="0">
                <a:solidFill>
                  <a:schemeClr val="bg1"/>
                </a:solidFill>
                <a:latin typeface="+mj-lt"/>
                <a:ea typeface="HY견고딕" pitchFamily="18" charset="-127"/>
              </a:rPr>
              <a:t>Introduction of ‘Impact’</a:t>
            </a:r>
            <a:endParaRPr lang="en-US" altLang="ko-KR" dirty="0" smtClean="0">
              <a:solidFill>
                <a:schemeClr val="bg1"/>
              </a:solidFill>
              <a:latin typeface="+mj-lt"/>
              <a:ea typeface="HY견고딕" pitchFamily="18" charset="-127"/>
            </a:endParaRPr>
          </a:p>
          <a:p>
            <a:endParaRPr lang="en-US" altLang="ko-KR" dirty="0">
              <a:solidFill>
                <a:schemeClr val="bg1"/>
              </a:solidFill>
              <a:latin typeface="+mj-lt"/>
              <a:ea typeface="HY견고딕" pitchFamily="18" charset="-127"/>
            </a:endParaRPr>
          </a:p>
          <a:p>
            <a:r>
              <a:rPr lang="en-US" altLang="ko-KR" dirty="0" smtClean="0">
                <a:solidFill>
                  <a:schemeClr val="bg1"/>
                </a:solidFill>
                <a:latin typeface="+mj-lt"/>
                <a:ea typeface="HY견고딕" pitchFamily="18" charset="-127"/>
              </a:rPr>
              <a:t>Reference information</a:t>
            </a:r>
            <a:endParaRPr lang="en-US" altLang="ko-KR" dirty="0" smtClean="0">
              <a:solidFill>
                <a:schemeClr val="bg1"/>
              </a:solidFill>
              <a:latin typeface="+mj-lt"/>
              <a:ea typeface="HY견고딕" pitchFamily="18" charset="-127"/>
            </a:endParaRPr>
          </a:p>
          <a:p>
            <a:endParaRPr lang="en-US" altLang="ko-KR" dirty="0" smtClean="0">
              <a:solidFill>
                <a:schemeClr val="bg1"/>
              </a:solidFill>
            </a:endParaRPr>
          </a:p>
          <a:p>
            <a:endParaRPr lang="ko-KR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Development tools</a:t>
            </a:r>
            <a:endParaRPr lang="ko-KR" altLang="en-US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+mj-lt"/>
                <a:ea typeface="HY견고딕" pitchFamily="18" charset="-127"/>
              </a:rPr>
              <a:t>Visual Studio 2005 C++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+mj-lt"/>
                <a:ea typeface="HY견고딕" pitchFamily="18" charset="-127"/>
              </a:rPr>
              <a:t>OpenGL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+mj-lt"/>
                <a:ea typeface="HY견고딕" pitchFamily="18" charset="-127"/>
              </a:rPr>
              <a:t>FMOD (Sound lib.)</a:t>
            </a:r>
          </a:p>
          <a:p>
            <a:endParaRPr lang="en-US" altLang="ko-KR" dirty="0" smtClean="0">
              <a:solidFill>
                <a:schemeClr val="bg1"/>
              </a:solidFill>
              <a:latin typeface="+mj-lt"/>
              <a:ea typeface="HY견고딕" pitchFamily="18" charset="-127"/>
            </a:endParaRPr>
          </a:p>
        </p:txBody>
      </p:sp>
      <p:pic>
        <p:nvPicPr>
          <p:cNvPr id="6" name="그림 5" descr="naver_com_20110603_11165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5157192"/>
            <a:ext cx="2937316" cy="1489015"/>
          </a:xfrm>
          <a:prstGeom prst="rect">
            <a:avLst/>
          </a:prstGeom>
        </p:spPr>
      </p:pic>
      <p:pic>
        <p:nvPicPr>
          <p:cNvPr id="9" name="그림 8" descr="opengl_org_20110603_111926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77089" y="5157192"/>
            <a:ext cx="3103023" cy="136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Introduction of ‘Impact’</a:t>
            </a:r>
            <a:endParaRPr lang="ko-KR" altLang="en-US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+mj-lt"/>
                <a:ea typeface="HY견고딕" pitchFamily="18" charset="-127"/>
              </a:rPr>
              <a:t>M</a:t>
            </a:r>
            <a:r>
              <a:rPr lang="en-US" altLang="ko-KR" dirty="0" smtClean="0">
                <a:solidFill>
                  <a:schemeClr val="bg1"/>
                </a:solidFill>
                <a:latin typeface="+mj-lt"/>
                <a:ea typeface="HY견고딕" pitchFamily="18" charset="-127"/>
              </a:rPr>
              <a:t>ain Mode</a:t>
            </a:r>
          </a:p>
          <a:p>
            <a:pPr lvl="1"/>
            <a:r>
              <a:rPr lang="en-US" altLang="ko-KR" dirty="0" smtClean="0">
                <a:solidFill>
                  <a:schemeClr val="bg1"/>
                </a:solidFill>
                <a:latin typeface="+mj-lt"/>
                <a:ea typeface="HY견고딕" pitchFamily="18" charset="-127"/>
              </a:rPr>
              <a:t>Title ‘Impact!’ is flickering with 14 colors</a:t>
            </a:r>
          </a:p>
          <a:p>
            <a:pPr lvl="1"/>
            <a:r>
              <a:rPr lang="en-US" altLang="ko-KR" dirty="0" smtClean="0">
                <a:solidFill>
                  <a:schemeClr val="bg1"/>
                </a:solidFill>
                <a:latin typeface="+mj-lt"/>
                <a:ea typeface="HY견고딕" pitchFamily="18" charset="-127"/>
              </a:rPr>
              <a:t>Sub title ‘Press Any Key’ is flickering every sec.</a:t>
            </a:r>
            <a:endParaRPr lang="en-US" altLang="ko-KR" dirty="0" smtClean="0">
              <a:solidFill>
                <a:schemeClr val="bg1"/>
              </a:solidFill>
              <a:latin typeface="+mj-lt"/>
              <a:ea typeface="HY견고딕" pitchFamily="18" charset="-127"/>
            </a:endParaRPr>
          </a:p>
        </p:txBody>
      </p:sp>
      <p:pic>
        <p:nvPicPr>
          <p:cNvPr id="10" name="그림 9" descr="b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4149080"/>
            <a:ext cx="3218046" cy="2492896"/>
          </a:xfrm>
          <a:prstGeom prst="rect">
            <a:avLst/>
          </a:prstGeom>
        </p:spPr>
      </p:pic>
      <p:pic>
        <p:nvPicPr>
          <p:cNvPr id="11" name="그림 10" descr="b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4149080"/>
            <a:ext cx="3222981" cy="2492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Introduction of ‘Impact’</a:t>
            </a:r>
            <a:endParaRPr lang="ko-KR" altLang="en-US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+mj-lt"/>
                <a:ea typeface="HY견고딕" pitchFamily="18" charset="-127"/>
              </a:rPr>
              <a:t>Game Mode</a:t>
            </a:r>
            <a:endParaRPr lang="en-US" altLang="ko-KR" dirty="0" smtClean="0">
              <a:solidFill>
                <a:schemeClr val="bg1"/>
              </a:solidFill>
              <a:latin typeface="+mj-lt"/>
              <a:ea typeface="HY견고딕" pitchFamily="18" charset="-127"/>
            </a:endParaRPr>
          </a:p>
          <a:p>
            <a:pPr lvl="1"/>
            <a:r>
              <a:rPr lang="en-US" altLang="ko-KR" dirty="0" smtClean="0">
                <a:solidFill>
                  <a:schemeClr val="bg1"/>
                </a:solidFill>
                <a:latin typeface="+mj-lt"/>
                <a:ea typeface="HY견고딕" pitchFamily="18" charset="-127"/>
              </a:rPr>
              <a:t>Terrain</a:t>
            </a:r>
          </a:p>
          <a:p>
            <a:pPr lvl="1"/>
            <a:r>
              <a:rPr lang="en-US" altLang="ko-KR" dirty="0" smtClean="0">
                <a:solidFill>
                  <a:schemeClr val="bg1"/>
                </a:solidFill>
                <a:latin typeface="+mj-lt"/>
                <a:ea typeface="HY견고딕" pitchFamily="18" charset="-127"/>
              </a:rPr>
              <a:t>Fog</a:t>
            </a:r>
          </a:p>
          <a:p>
            <a:pPr lvl="1"/>
            <a:r>
              <a:rPr lang="en-US" altLang="ko-KR" dirty="0" smtClean="0">
                <a:solidFill>
                  <a:schemeClr val="bg1"/>
                </a:solidFill>
                <a:latin typeface="+mj-lt"/>
                <a:ea typeface="HY견고딕" pitchFamily="18" charset="-127"/>
              </a:rPr>
              <a:t>Wallpaper</a:t>
            </a:r>
          </a:p>
          <a:p>
            <a:pPr lvl="1"/>
            <a:r>
              <a:rPr lang="en-US" altLang="ko-KR" dirty="0" smtClean="0">
                <a:solidFill>
                  <a:schemeClr val="bg1"/>
                </a:solidFill>
                <a:latin typeface="+mj-lt"/>
                <a:ea typeface="HY견고딕" pitchFamily="18" charset="-127"/>
              </a:rPr>
              <a:t>A lot of enemies (total 80)</a:t>
            </a:r>
          </a:p>
          <a:p>
            <a:pPr lvl="1"/>
            <a:r>
              <a:rPr lang="en-US" altLang="ko-KR" dirty="0" smtClean="0">
                <a:solidFill>
                  <a:schemeClr val="bg1"/>
                </a:solidFill>
                <a:latin typeface="+mj-lt"/>
                <a:ea typeface="HY견고딕" pitchFamily="18" charset="-127"/>
              </a:rPr>
              <a:t>Each enemy unit to random position</a:t>
            </a:r>
            <a:endParaRPr lang="en-US" altLang="ko-KR" dirty="0" smtClean="0">
              <a:solidFill>
                <a:schemeClr val="bg1"/>
              </a:solidFill>
              <a:latin typeface="+mj-lt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Introduction of ‘Impact’</a:t>
            </a:r>
            <a:endParaRPr lang="ko-KR" altLang="en-US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+mj-lt"/>
                <a:ea typeface="HY견고딕" pitchFamily="18" charset="-127"/>
              </a:rPr>
              <a:t>Game Mode</a:t>
            </a:r>
          </a:p>
          <a:p>
            <a:pPr lvl="1"/>
            <a:r>
              <a:rPr lang="en-US" altLang="ko-KR" dirty="0" smtClean="0">
                <a:solidFill>
                  <a:schemeClr val="bg1"/>
                </a:solidFill>
                <a:latin typeface="+mj-lt"/>
                <a:ea typeface="HY견고딕" pitchFamily="18" charset="-127"/>
              </a:rPr>
              <a:t>Use texture mapping</a:t>
            </a:r>
          </a:p>
          <a:p>
            <a:pPr lvl="1"/>
            <a:r>
              <a:rPr lang="en-US" altLang="ko-KR" dirty="0" smtClean="0">
                <a:solidFill>
                  <a:schemeClr val="bg1"/>
                </a:solidFill>
                <a:latin typeface="+mj-lt"/>
                <a:ea typeface="HY견고딕" pitchFamily="18" charset="-127"/>
              </a:rPr>
              <a:t>Rotate my unit for each direction (Left, Right)</a:t>
            </a:r>
          </a:p>
          <a:p>
            <a:pPr lvl="1"/>
            <a:r>
              <a:rPr lang="en-US" altLang="ko-KR" dirty="0" smtClean="0">
                <a:solidFill>
                  <a:schemeClr val="bg1"/>
                </a:solidFill>
                <a:latin typeface="+mj-lt"/>
                <a:ea typeface="HY견고딕" pitchFamily="18" charset="-127"/>
              </a:rPr>
              <a:t>No input, my unit moves to normal (Middle)</a:t>
            </a:r>
          </a:p>
          <a:p>
            <a:pPr lvl="1"/>
            <a:endParaRPr lang="en-US" altLang="ko-KR" dirty="0" smtClean="0">
              <a:solidFill>
                <a:schemeClr val="bg1"/>
              </a:solidFill>
              <a:latin typeface="+mj-lt"/>
              <a:ea typeface="HY견고딕" pitchFamily="18" charset="-127"/>
            </a:endParaRPr>
          </a:p>
        </p:txBody>
      </p:sp>
      <p:pic>
        <p:nvPicPr>
          <p:cNvPr id="6" name="그림 5" descr="g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042" y="4221088"/>
            <a:ext cx="2881578" cy="2232248"/>
          </a:xfrm>
          <a:prstGeom prst="rect">
            <a:avLst/>
          </a:prstGeom>
        </p:spPr>
      </p:pic>
      <p:pic>
        <p:nvPicPr>
          <p:cNvPr id="12" name="그림 11" descr="g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4221088"/>
            <a:ext cx="2880320" cy="223252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73208" y="6444044"/>
            <a:ext cx="577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Left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39952" y="6444044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Middle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36296" y="6444044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Right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16" name="그림 15" descr="g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3885" y="4221088"/>
            <a:ext cx="2887153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Introduction of ‘Impact’</a:t>
            </a:r>
            <a:endParaRPr lang="ko-KR" altLang="en-US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+mj-lt"/>
                <a:ea typeface="HY견고딕" pitchFamily="18" charset="-127"/>
              </a:rPr>
              <a:t>Game Mode</a:t>
            </a:r>
          </a:p>
          <a:p>
            <a:pPr lvl="1"/>
            <a:r>
              <a:rPr lang="en-US" altLang="ko-KR" dirty="0" smtClean="0">
                <a:solidFill>
                  <a:schemeClr val="bg1"/>
                </a:solidFill>
                <a:latin typeface="+mj-lt"/>
                <a:ea typeface="HY견고딕" pitchFamily="18" charset="-127"/>
              </a:rPr>
              <a:t>Renewing a new record time</a:t>
            </a:r>
          </a:p>
          <a:p>
            <a:pPr lvl="1"/>
            <a:r>
              <a:rPr lang="en-US" altLang="ko-KR" dirty="0" smtClean="0">
                <a:solidFill>
                  <a:schemeClr val="bg1"/>
                </a:solidFill>
                <a:latin typeface="+mj-lt"/>
                <a:ea typeface="HY견고딕" pitchFamily="18" charset="-127"/>
              </a:rPr>
              <a:t>Player can see his record time with play</a:t>
            </a:r>
            <a:endParaRPr lang="en-US" altLang="ko-KR" dirty="0" smtClean="0">
              <a:solidFill>
                <a:schemeClr val="bg1"/>
              </a:solidFill>
              <a:latin typeface="+mj-lt"/>
              <a:ea typeface="HY견고딕" pitchFamily="18" charset="-127"/>
            </a:endParaRPr>
          </a:p>
        </p:txBody>
      </p:sp>
      <p:pic>
        <p:nvPicPr>
          <p:cNvPr id="10" name="그림 9" descr="g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3645024"/>
            <a:ext cx="3974303" cy="3068960"/>
          </a:xfrm>
          <a:prstGeom prst="rect">
            <a:avLst/>
          </a:prstGeom>
        </p:spPr>
      </p:pic>
      <p:sp>
        <p:nvSpPr>
          <p:cNvPr id="11" name="모서리가 둥근 직사각형 10"/>
          <p:cNvSpPr/>
          <p:nvPr/>
        </p:nvSpPr>
        <p:spPr>
          <a:xfrm>
            <a:off x="4860032" y="3573016"/>
            <a:ext cx="1296144" cy="7920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8" name="직선 화살표 연결선 17"/>
          <p:cNvCxnSpPr>
            <a:stCxn id="30" idx="0"/>
            <a:endCxn id="11" idx="1"/>
          </p:cNvCxnSpPr>
          <p:nvPr/>
        </p:nvCxnSpPr>
        <p:spPr>
          <a:xfrm rot="5400000" flipH="1" flipV="1">
            <a:off x="2555776" y="2708920"/>
            <a:ext cx="1044116" cy="35643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모서리가 둥근 직사각형 19"/>
          <p:cNvSpPr/>
          <p:nvPr/>
        </p:nvSpPr>
        <p:spPr>
          <a:xfrm>
            <a:off x="6588224" y="3654886"/>
            <a:ext cx="792088" cy="64807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1" name="직선 화살표 연결선 20"/>
          <p:cNvCxnSpPr>
            <a:stCxn id="28" idx="0"/>
            <a:endCxn id="20" idx="2"/>
          </p:cNvCxnSpPr>
          <p:nvPr/>
        </p:nvCxnSpPr>
        <p:spPr>
          <a:xfrm rot="5400000" flipH="1" flipV="1">
            <a:off x="4864963" y="2893872"/>
            <a:ext cx="710218" cy="352839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2195737" y="5013176"/>
            <a:ext cx="2520279" cy="132343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Record</a:t>
            </a:r>
          </a:p>
          <a:p>
            <a:pPr algn="ctr"/>
            <a:r>
              <a:rPr lang="en-US" altLang="ko-KR" sz="4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t</a:t>
            </a:r>
            <a:r>
              <a:rPr lang="en-US" altLang="ko-KR" sz="4000" b="1" cap="none" spc="0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ime</a:t>
            </a:r>
            <a:endParaRPr lang="en-US" altLang="ko-KR" sz="4000" b="1" cap="none" spc="0" dirty="0">
              <a:ln w="10541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35496" y="5013176"/>
            <a:ext cx="2520279" cy="132343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Best</a:t>
            </a:r>
          </a:p>
          <a:p>
            <a:pPr algn="ctr"/>
            <a:r>
              <a:rPr lang="en-US" altLang="ko-KR" sz="4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t</a:t>
            </a:r>
            <a:r>
              <a:rPr lang="en-US" altLang="ko-KR" sz="4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ime</a:t>
            </a:r>
            <a:endParaRPr lang="en-US" altLang="ko-KR" sz="4000" b="1" cap="none" spc="0" dirty="0">
              <a:ln w="10541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Introduction of ‘Impact’</a:t>
            </a:r>
            <a:endParaRPr lang="ko-KR" altLang="en-US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+mj-lt"/>
                <a:ea typeface="HY견고딕" pitchFamily="18" charset="-127"/>
              </a:rPr>
              <a:t>Game Mode</a:t>
            </a:r>
          </a:p>
          <a:p>
            <a:pPr lvl="1"/>
            <a:r>
              <a:rPr lang="en-US" altLang="ko-KR" dirty="0" smtClean="0">
                <a:solidFill>
                  <a:schemeClr val="bg1"/>
                </a:solidFill>
                <a:latin typeface="+mj-lt"/>
                <a:ea typeface="HY견고딕" pitchFamily="18" charset="-127"/>
              </a:rPr>
              <a:t>When it crashed, game is over</a:t>
            </a:r>
          </a:p>
          <a:p>
            <a:pPr lvl="1"/>
            <a:r>
              <a:rPr lang="en-US" altLang="ko-KR" dirty="0" smtClean="0">
                <a:solidFill>
                  <a:schemeClr val="bg1"/>
                </a:solidFill>
                <a:latin typeface="+mj-lt"/>
                <a:ea typeface="HY견고딕" pitchFamily="18" charset="-127"/>
              </a:rPr>
              <a:t>Change to main </a:t>
            </a:r>
            <a:r>
              <a:rPr lang="en-US" altLang="ko-KR" dirty="0" smtClean="0">
                <a:solidFill>
                  <a:schemeClr val="bg1"/>
                </a:solidFill>
                <a:latin typeface="+mj-lt"/>
                <a:ea typeface="HY견고딕" pitchFamily="18" charset="-127"/>
              </a:rPr>
              <a:t>m</a:t>
            </a:r>
            <a:r>
              <a:rPr lang="en-US" altLang="ko-KR" dirty="0" smtClean="0">
                <a:solidFill>
                  <a:schemeClr val="bg1"/>
                </a:solidFill>
                <a:latin typeface="+mj-lt"/>
                <a:ea typeface="HY견고딕" pitchFamily="18" charset="-127"/>
              </a:rPr>
              <a:t>ode &amp; renewing new record</a:t>
            </a:r>
            <a:endParaRPr lang="en-US" altLang="ko-KR" dirty="0" smtClean="0">
              <a:solidFill>
                <a:schemeClr val="bg1"/>
              </a:solidFill>
              <a:latin typeface="+mj-lt"/>
              <a:ea typeface="HY견고딕" pitchFamily="18" charset="-127"/>
            </a:endParaRPr>
          </a:p>
        </p:txBody>
      </p:sp>
      <p:pic>
        <p:nvPicPr>
          <p:cNvPr id="12" name="그림 11" descr="g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741824"/>
            <a:ext cx="3672408" cy="2855528"/>
          </a:xfrm>
          <a:prstGeom prst="rect">
            <a:avLst/>
          </a:prstGeom>
        </p:spPr>
      </p:pic>
      <p:pic>
        <p:nvPicPr>
          <p:cNvPr id="13" name="그림 12" descr="m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717032"/>
            <a:ext cx="3673643" cy="2852936"/>
          </a:xfrm>
          <a:prstGeom prst="rect">
            <a:avLst/>
          </a:prstGeom>
        </p:spPr>
      </p:pic>
      <p:sp>
        <p:nvSpPr>
          <p:cNvPr id="14" name="오른쪽 화살표 13"/>
          <p:cNvSpPr/>
          <p:nvPr/>
        </p:nvSpPr>
        <p:spPr>
          <a:xfrm>
            <a:off x="3779912" y="4725144"/>
            <a:ext cx="1656184" cy="108012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1835696" y="5301208"/>
            <a:ext cx="1224136" cy="129614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Reference Information</a:t>
            </a:r>
            <a:endParaRPr lang="ko-KR" altLang="en-US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+mj-lt"/>
                <a:ea typeface="HY견고딕" pitchFamily="18" charset="-127"/>
              </a:rPr>
              <a:t>F</a:t>
            </a:r>
            <a:r>
              <a:rPr lang="en-US" altLang="ko-KR" dirty="0" smtClean="0">
                <a:solidFill>
                  <a:schemeClr val="bg1"/>
                </a:solidFill>
                <a:latin typeface="+mj-lt"/>
                <a:ea typeface="HY견고딕" pitchFamily="18" charset="-127"/>
              </a:rPr>
              <a:t>MOD (Sound lib.)</a:t>
            </a:r>
          </a:p>
          <a:p>
            <a:pPr lvl="1"/>
            <a:r>
              <a:rPr lang="en-US" altLang="ko-KR" sz="2400" dirty="0" smtClean="0">
                <a:solidFill>
                  <a:schemeClr val="bg1"/>
                </a:solidFill>
                <a:latin typeface="+mj-lt"/>
                <a:ea typeface="HY견고딕" pitchFamily="18" charset="-127"/>
                <a:hlinkClick r:id="rId2"/>
              </a:rPr>
              <a:t>http://</a:t>
            </a:r>
            <a:r>
              <a:rPr lang="en-US" altLang="ko-KR" sz="2400" dirty="0" smtClean="0">
                <a:solidFill>
                  <a:schemeClr val="bg1"/>
                </a:solidFill>
                <a:latin typeface="+mj-lt"/>
                <a:ea typeface="HY견고딕" pitchFamily="18" charset="-127"/>
                <a:hlinkClick r:id="rId2"/>
              </a:rPr>
              <a:t>www.fmod.org/</a:t>
            </a:r>
            <a:r>
              <a:rPr lang="en-US" altLang="ko-KR" sz="2400" dirty="0" smtClean="0">
                <a:solidFill>
                  <a:schemeClr val="bg1"/>
                </a:solidFill>
                <a:latin typeface="+mj-lt"/>
                <a:ea typeface="HY견고딕" pitchFamily="18" charset="-127"/>
              </a:rPr>
              <a:t> (Official home page)</a:t>
            </a:r>
          </a:p>
          <a:p>
            <a:pPr lvl="1"/>
            <a:r>
              <a:rPr lang="en-US" altLang="ko-KR" sz="2400" dirty="0" smtClean="0">
                <a:solidFill>
                  <a:schemeClr val="bg1"/>
                </a:solidFill>
                <a:latin typeface="+mj-lt"/>
                <a:ea typeface="HY견고딕" pitchFamily="18" charset="-127"/>
                <a:hlinkClick r:id="rId3"/>
              </a:rPr>
              <a:t>http://</a:t>
            </a:r>
            <a:r>
              <a:rPr lang="en-US" altLang="ko-KR" sz="2400" dirty="0" smtClean="0">
                <a:solidFill>
                  <a:schemeClr val="bg1"/>
                </a:solidFill>
                <a:latin typeface="+mj-lt"/>
                <a:ea typeface="HY견고딕" pitchFamily="18" charset="-127"/>
                <a:hlinkClick r:id="rId3"/>
              </a:rPr>
              <a:t>novas86.blog.me/10072004834</a:t>
            </a:r>
            <a:r>
              <a:rPr lang="en-US" altLang="ko-KR" sz="2400" dirty="0" smtClean="0">
                <a:solidFill>
                  <a:schemeClr val="bg1"/>
                </a:solidFill>
                <a:latin typeface="+mj-lt"/>
                <a:ea typeface="HY견고딕" pitchFamily="18" charset="-127"/>
              </a:rPr>
              <a:t> (How to use)</a:t>
            </a:r>
            <a:endParaRPr lang="en-US" altLang="ko-KR" sz="2400" dirty="0" smtClean="0">
              <a:solidFill>
                <a:schemeClr val="bg1"/>
              </a:solidFill>
              <a:latin typeface="+mj-lt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204</Words>
  <Application>Microsoft Office PowerPoint</Application>
  <PresentationFormat>화면 슬라이드 쇼(4:3)</PresentationFormat>
  <Paragraphs>50</Paragraphs>
  <Slides>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0" baseType="lpstr">
      <vt:lpstr>Office 테마</vt:lpstr>
      <vt:lpstr>Computer Graphics Proj.</vt:lpstr>
      <vt:lpstr>Table of contents</vt:lpstr>
      <vt:lpstr>Development tools</vt:lpstr>
      <vt:lpstr>Introduction of ‘Impact’</vt:lpstr>
      <vt:lpstr>Introduction of ‘Impact’</vt:lpstr>
      <vt:lpstr>Introduction of ‘Impact’</vt:lpstr>
      <vt:lpstr>Introduction of ‘Impact’</vt:lpstr>
      <vt:lpstr>Introduction of ‘Impact’</vt:lpstr>
      <vt:lpstr>Reference Information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Graphics Proj.</dc:title>
  <dc:creator>TommyHSM</dc:creator>
  <cp:lastModifiedBy>TommyHSM</cp:lastModifiedBy>
  <cp:revision>36</cp:revision>
  <dcterms:created xsi:type="dcterms:W3CDTF">2011-04-25T14:27:29Z</dcterms:created>
  <dcterms:modified xsi:type="dcterms:W3CDTF">2011-06-03T03:15:00Z</dcterms:modified>
</cp:coreProperties>
</file>