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4" r:id="rId12"/>
  </p:sldIdLst>
  <p:sldSz cx="9144000" cy="6858000" type="screen4x3"/>
  <p:notesSz cx="6858000" cy="9144000"/>
  <p:defaultTextStyle>
    <a:defPPr>
      <a:defRPr lang="ko-KR"/>
    </a:defPPr>
    <a:lvl1pPr marL="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제목 슬라이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부제목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ko-KR" altLang="en-US" smtClean="0"/>
              <a:t>마스터 부제목 스타일 편집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EC912-2413-410B-8C59-7D46B97C2B35}" type="datetimeFigureOut">
              <a:rPr lang="ko-KR" altLang="en-US" smtClean="0"/>
              <a:pPr/>
              <a:t>2011-04-28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23D97-509D-4A25-83B1-B0A53AC9D119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내용 개체 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EC912-2413-410B-8C59-7D46B97C2B35}" type="datetimeFigureOut">
              <a:rPr lang="ko-KR" altLang="en-US" smtClean="0"/>
              <a:pPr/>
              <a:t>2011-04-28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23D97-509D-4A25-83B1-B0A53AC9D119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구역 머리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EC912-2413-410B-8C59-7D46B97C2B35}" type="datetimeFigureOut">
              <a:rPr lang="ko-KR" altLang="en-US" smtClean="0"/>
              <a:pPr/>
              <a:t>2011-04-28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23D97-509D-4A25-83B1-B0A53AC9D119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콘텐츠 2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내용 개체 틀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내용 개체 틀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5" name="날짜 개체 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EC912-2413-410B-8C59-7D46B97C2B35}" type="datetimeFigureOut">
              <a:rPr lang="ko-KR" altLang="en-US" smtClean="0"/>
              <a:pPr/>
              <a:t>2011-04-28</a:t>
            </a:fld>
            <a:endParaRPr lang="ko-KR" altLang="en-US"/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23D97-509D-4A25-83B1-B0A53AC9D119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비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</p:txBody>
      </p:sp>
      <p:sp>
        <p:nvSpPr>
          <p:cNvPr id="4" name="내용 개체 틀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5" name="텍스트 개체 틀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</p:txBody>
      </p:sp>
      <p:sp>
        <p:nvSpPr>
          <p:cNvPr id="6" name="내용 개체 틀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7" name="날짜 개체 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EC912-2413-410B-8C59-7D46B97C2B35}" type="datetimeFigureOut">
              <a:rPr lang="ko-KR" altLang="en-US" smtClean="0"/>
              <a:pPr/>
              <a:t>2011-04-28</a:t>
            </a:fld>
            <a:endParaRPr lang="ko-KR" altLang="en-US"/>
          </a:p>
        </p:txBody>
      </p:sp>
      <p:sp>
        <p:nvSpPr>
          <p:cNvPr id="8" name="바닥글 개체 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9" name="슬라이드 번호 개체 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23D97-509D-4A25-83B1-B0A53AC9D119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제목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EC912-2413-410B-8C59-7D46B97C2B35}" type="datetimeFigureOut">
              <a:rPr lang="ko-KR" altLang="en-US" smtClean="0"/>
              <a:pPr/>
              <a:t>2011-04-28</a:t>
            </a:fld>
            <a:endParaRPr lang="ko-KR" altLang="en-US"/>
          </a:p>
        </p:txBody>
      </p:sp>
      <p:sp>
        <p:nvSpPr>
          <p:cNvPr id="4" name="바닥글 개체 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5" name="슬라이드 번호 개체 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23D97-509D-4A25-83B1-B0A53AC9D119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빈 화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날짜 개체 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EC912-2413-410B-8C59-7D46B97C2B35}" type="datetimeFigureOut">
              <a:rPr lang="ko-KR" altLang="en-US" smtClean="0"/>
              <a:pPr/>
              <a:t>2011-04-28</a:t>
            </a:fld>
            <a:endParaRPr lang="ko-KR" altLang="en-US"/>
          </a:p>
        </p:txBody>
      </p:sp>
      <p:sp>
        <p:nvSpPr>
          <p:cNvPr id="3" name="바닥글 개체 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23D97-509D-4A25-83B1-B0A53AC9D119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캡션 있는 콘텐츠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내용 개체 틀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텍스트 개체 틀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</p:txBody>
      </p:sp>
      <p:sp>
        <p:nvSpPr>
          <p:cNvPr id="5" name="날짜 개체 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EC912-2413-410B-8C59-7D46B97C2B35}" type="datetimeFigureOut">
              <a:rPr lang="ko-KR" altLang="en-US" smtClean="0"/>
              <a:pPr/>
              <a:t>2011-04-28</a:t>
            </a:fld>
            <a:endParaRPr lang="ko-KR" altLang="en-US"/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23D97-509D-4A25-83B1-B0A53AC9D119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캡션 있는 그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그림 개체 틀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ko-KR" altLang="en-US"/>
          </a:p>
        </p:txBody>
      </p:sp>
      <p:sp>
        <p:nvSpPr>
          <p:cNvPr id="4" name="텍스트 개체 틀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</p:txBody>
      </p:sp>
      <p:sp>
        <p:nvSpPr>
          <p:cNvPr id="5" name="날짜 개체 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EC912-2413-410B-8C59-7D46B97C2B35}" type="datetimeFigureOut">
              <a:rPr lang="ko-KR" altLang="en-US" smtClean="0"/>
              <a:pPr/>
              <a:t>2011-04-28</a:t>
            </a:fld>
            <a:endParaRPr lang="ko-KR" altLang="en-US"/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23D97-509D-4A25-83B1-B0A53AC9D119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세로 텍스트 개체 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EC912-2413-410B-8C59-7D46B97C2B35}" type="datetimeFigureOut">
              <a:rPr lang="ko-KR" altLang="en-US" smtClean="0"/>
              <a:pPr/>
              <a:t>2011-04-28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23D97-509D-4A25-83B1-B0A53AC9D119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세로 제목 및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세로 제목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세로 텍스트 개체 틀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EC912-2413-410B-8C59-7D46B97C2B35}" type="datetimeFigureOut">
              <a:rPr lang="ko-KR" altLang="en-US" smtClean="0"/>
              <a:pPr/>
              <a:t>2011-04-28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23D97-509D-4A25-83B1-B0A53AC9D119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개체 틀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2EC912-2413-410B-8C59-7D46B97C2B35}" type="datetimeFigureOut">
              <a:rPr lang="ko-KR" altLang="en-US" smtClean="0"/>
              <a:pPr/>
              <a:t>2011-04-28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423D97-509D-4A25-83B1-B0A53AC9D119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1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1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1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1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1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ctrTitle"/>
          </p:nvPr>
        </p:nvSpPr>
        <p:spPr>
          <a:xfrm>
            <a:off x="685800" y="1052736"/>
            <a:ext cx="7772400" cy="1470025"/>
          </a:xfrm>
        </p:spPr>
        <p:txBody>
          <a:bodyPr>
            <a:normAutofit/>
          </a:bodyPr>
          <a:lstStyle/>
          <a:p>
            <a:r>
              <a:rPr lang="en-US" altLang="ko-KR" sz="4600" dirty="0" smtClean="0">
                <a:solidFill>
                  <a:schemeClr val="bg1"/>
                </a:solidFill>
                <a:latin typeface="HY견고딕" pitchFamily="18" charset="-127"/>
                <a:ea typeface="HY견고딕" pitchFamily="18" charset="-127"/>
              </a:rPr>
              <a:t>Computer Graphics </a:t>
            </a:r>
            <a:r>
              <a:rPr lang="en-US" altLang="ko-KR" sz="4600" dirty="0" err="1" smtClean="0">
                <a:solidFill>
                  <a:schemeClr val="bg1"/>
                </a:solidFill>
                <a:latin typeface="HY견고딕" pitchFamily="18" charset="-127"/>
                <a:ea typeface="HY견고딕" pitchFamily="18" charset="-127"/>
              </a:rPr>
              <a:t>Proj</a:t>
            </a:r>
            <a:r>
              <a:rPr lang="en-US" altLang="ko-KR" sz="4600" dirty="0" smtClean="0">
                <a:solidFill>
                  <a:schemeClr val="bg1"/>
                </a:solidFill>
                <a:latin typeface="HY견고딕" pitchFamily="18" charset="-127"/>
                <a:ea typeface="HY견고딕" pitchFamily="18" charset="-127"/>
              </a:rPr>
              <a:t>.</a:t>
            </a:r>
            <a:endParaRPr lang="ko-KR" altLang="en-US" sz="4600" dirty="0">
              <a:solidFill>
                <a:schemeClr val="bg1"/>
              </a:solidFill>
              <a:latin typeface="HY견고딕" pitchFamily="18" charset="-127"/>
              <a:ea typeface="HY견고딕" pitchFamily="18" charset="-127"/>
            </a:endParaRPr>
          </a:p>
        </p:txBody>
      </p:sp>
      <p:sp>
        <p:nvSpPr>
          <p:cNvPr id="3" name="부제목 2"/>
          <p:cNvSpPr>
            <a:spLocks noGrp="1"/>
          </p:cNvSpPr>
          <p:nvPr>
            <p:ph type="subTitle" idx="1"/>
          </p:nvPr>
        </p:nvSpPr>
        <p:spPr>
          <a:xfrm>
            <a:off x="1483568" y="3116560"/>
            <a:ext cx="6400800" cy="816496"/>
          </a:xfrm>
        </p:spPr>
        <p:txBody>
          <a:bodyPr>
            <a:normAutofit/>
          </a:bodyPr>
          <a:lstStyle/>
          <a:p>
            <a:r>
              <a:rPr lang="en-US" altLang="ko-KR" sz="3500" dirty="0" smtClean="0">
                <a:solidFill>
                  <a:schemeClr val="bg1"/>
                </a:solidFill>
                <a:latin typeface="HY견고딕" pitchFamily="18" charset="-127"/>
                <a:ea typeface="HY견고딕" pitchFamily="18" charset="-127"/>
              </a:rPr>
              <a:t>Dodge 3D ver.</a:t>
            </a:r>
            <a:endParaRPr lang="ko-KR" altLang="en-US" sz="3500" dirty="0">
              <a:solidFill>
                <a:schemeClr val="bg1"/>
              </a:solidFill>
              <a:latin typeface="HY견고딕" pitchFamily="18" charset="-127"/>
              <a:ea typeface="HY견고딕" pitchFamily="18" charset="-127"/>
            </a:endParaRPr>
          </a:p>
        </p:txBody>
      </p:sp>
      <p:sp>
        <p:nvSpPr>
          <p:cNvPr id="4" name="부제목 2"/>
          <p:cNvSpPr txBox="1">
            <a:spLocks/>
          </p:cNvSpPr>
          <p:nvPr/>
        </p:nvSpPr>
        <p:spPr>
          <a:xfrm>
            <a:off x="1411560" y="4772744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altLang="ko-KR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HY견고딕" pitchFamily="18" charset="-127"/>
                <a:ea typeface="HY견고딕" pitchFamily="18" charset="-127"/>
              </a:rPr>
              <a:t>Digital Contents</a:t>
            </a:r>
          </a:p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US" altLang="ko-KR" sz="2700" dirty="0" smtClean="0">
                <a:solidFill>
                  <a:schemeClr val="bg1"/>
                </a:solidFill>
                <a:latin typeface="HY견고딕" pitchFamily="18" charset="-127"/>
                <a:ea typeface="HY견고딕" pitchFamily="18" charset="-127"/>
              </a:rPr>
              <a:t>Game Major - Senior</a:t>
            </a:r>
            <a:endParaRPr kumimoji="0" lang="en-US" altLang="ko-KR" sz="2700" b="0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HY견고딕" pitchFamily="18" charset="-127"/>
              <a:ea typeface="HY견고딕" pitchFamily="18" charset="-127"/>
            </a:endParaRPr>
          </a:p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altLang="ko-KR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HY견고딕" pitchFamily="18" charset="-127"/>
                <a:ea typeface="HY견고딕" pitchFamily="18" charset="-127"/>
              </a:rPr>
              <a:t>20052191 - Hong </a:t>
            </a:r>
            <a:r>
              <a:rPr kumimoji="0" lang="en-US" altLang="ko-KR" sz="27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HY견고딕" pitchFamily="18" charset="-127"/>
                <a:ea typeface="HY견고딕" pitchFamily="18" charset="-127"/>
              </a:rPr>
              <a:t>Seok</a:t>
            </a:r>
            <a:r>
              <a:rPr kumimoji="0" lang="en-US" altLang="ko-KR" sz="2700" b="0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HY견고딕" pitchFamily="18" charset="-127"/>
                <a:ea typeface="HY견고딕" pitchFamily="18" charset="-127"/>
              </a:rPr>
              <a:t> Min</a:t>
            </a:r>
            <a:endParaRPr kumimoji="0" lang="ko-KR" altLang="en-US" sz="2700" b="0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HY견고딕" pitchFamily="18" charset="-127"/>
              <a:ea typeface="HY견고딕" pitchFamily="18" charset="-127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제목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ko-KR" dirty="0" smtClean="0">
                <a:solidFill>
                  <a:schemeClr val="bg1"/>
                </a:solidFill>
                <a:latin typeface="HY견고딕" pitchFamily="18" charset="-127"/>
                <a:ea typeface="HY견고딕" pitchFamily="18" charset="-127"/>
              </a:rPr>
              <a:t>Table of contents</a:t>
            </a:r>
            <a:endParaRPr lang="ko-KR" altLang="en-US" dirty="0">
              <a:solidFill>
                <a:schemeClr val="bg1"/>
              </a:solidFill>
              <a:latin typeface="HY견고딕" pitchFamily="18" charset="-127"/>
              <a:ea typeface="HY견고딕" pitchFamily="18" charset="-127"/>
            </a:endParaRPr>
          </a:p>
        </p:txBody>
      </p:sp>
      <p:sp>
        <p:nvSpPr>
          <p:cNvPr id="8" name="내용 개체 틀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ko-KR" dirty="0" smtClean="0">
                <a:solidFill>
                  <a:schemeClr val="bg1"/>
                </a:solidFill>
                <a:latin typeface="+mj-lt"/>
                <a:ea typeface="HY견고딕" pitchFamily="18" charset="-127"/>
              </a:rPr>
              <a:t>Dodge ?</a:t>
            </a:r>
          </a:p>
          <a:p>
            <a:endParaRPr lang="en-US" altLang="ko-KR" dirty="0" smtClean="0">
              <a:solidFill>
                <a:schemeClr val="bg1"/>
              </a:solidFill>
              <a:latin typeface="+mj-lt"/>
              <a:ea typeface="HY견고딕" pitchFamily="18" charset="-127"/>
            </a:endParaRPr>
          </a:p>
          <a:p>
            <a:r>
              <a:rPr lang="en-US" altLang="ko-KR" dirty="0" smtClean="0">
                <a:solidFill>
                  <a:schemeClr val="bg1"/>
                </a:solidFill>
                <a:latin typeface="+mj-lt"/>
                <a:ea typeface="HY견고딕" pitchFamily="18" charset="-127"/>
              </a:rPr>
              <a:t>3D version ?!</a:t>
            </a:r>
          </a:p>
          <a:p>
            <a:endParaRPr lang="en-US" altLang="ko-KR" dirty="0">
              <a:solidFill>
                <a:schemeClr val="bg1"/>
              </a:solidFill>
              <a:latin typeface="+mj-lt"/>
              <a:ea typeface="HY견고딕" pitchFamily="18" charset="-127"/>
            </a:endParaRPr>
          </a:p>
          <a:p>
            <a:r>
              <a:rPr lang="en-US" altLang="ko-KR" dirty="0" smtClean="0">
                <a:solidFill>
                  <a:schemeClr val="bg1"/>
                </a:solidFill>
                <a:latin typeface="+mj-lt"/>
                <a:ea typeface="HY견고딕" pitchFamily="18" charset="-127"/>
              </a:rPr>
              <a:t>How to make!</a:t>
            </a:r>
          </a:p>
          <a:p>
            <a:endParaRPr lang="en-US" altLang="ko-KR" dirty="0" smtClean="0">
              <a:solidFill>
                <a:schemeClr val="bg1"/>
              </a:solidFill>
            </a:endParaRPr>
          </a:p>
          <a:p>
            <a:endParaRPr lang="ko-KR" altLang="en-US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제목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ko-KR" dirty="0" smtClean="0">
                <a:solidFill>
                  <a:schemeClr val="bg1"/>
                </a:solidFill>
                <a:latin typeface="HY견고딕" pitchFamily="18" charset="-127"/>
                <a:ea typeface="HY견고딕" pitchFamily="18" charset="-127"/>
              </a:rPr>
              <a:t>Dodge?</a:t>
            </a:r>
            <a:endParaRPr lang="ko-KR" altLang="en-US" dirty="0">
              <a:solidFill>
                <a:schemeClr val="bg1"/>
              </a:solidFill>
              <a:latin typeface="HY견고딕" pitchFamily="18" charset="-127"/>
              <a:ea typeface="HY견고딕" pitchFamily="18" charset="-127"/>
            </a:endParaRPr>
          </a:p>
        </p:txBody>
      </p:sp>
      <p:sp>
        <p:nvSpPr>
          <p:cNvPr id="8" name="내용 개체 틀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ko-KR" dirty="0" smtClean="0">
                <a:solidFill>
                  <a:schemeClr val="bg1"/>
                </a:solidFill>
                <a:latin typeface="+mj-lt"/>
                <a:ea typeface="HY견고딕" pitchFamily="18" charset="-127"/>
              </a:rPr>
              <a:t>Simple game, but..</a:t>
            </a:r>
          </a:p>
          <a:p>
            <a:r>
              <a:rPr lang="en-US" altLang="ko-KR" dirty="0" smtClean="0">
                <a:solidFill>
                  <a:schemeClr val="bg1"/>
                </a:solidFill>
                <a:latin typeface="+mj-lt"/>
                <a:ea typeface="HY견고딕" pitchFamily="18" charset="-127"/>
              </a:rPr>
              <a:t>This is very fun &amp; joyful</a:t>
            </a:r>
          </a:p>
        </p:txBody>
      </p:sp>
      <p:pic>
        <p:nvPicPr>
          <p:cNvPr id="4" name="그림 3" descr="111111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3282652"/>
            <a:ext cx="3857625" cy="3314700"/>
          </a:xfrm>
          <a:prstGeom prst="rect">
            <a:avLst/>
          </a:prstGeom>
        </p:spPr>
      </p:pic>
      <p:pic>
        <p:nvPicPr>
          <p:cNvPr id="5" name="그림 4" descr="222222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12160" y="2564904"/>
            <a:ext cx="2905531" cy="40486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제목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ko-KR" dirty="0" smtClean="0">
                <a:solidFill>
                  <a:schemeClr val="bg1"/>
                </a:solidFill>
                <a:latin typeface="HY견고딕" pitchFamily="18" charset="-127"/>
                <a:ea typeface="HY견고딕" pitchFamily="18" charset="-127"/>
              </a:rPr>
              <a:t>3D version?!</a:t>
            </a:r>
            <a:endParaRPr lang="ko-KR" altLang="en-US" dirty="0">
              <a:solidFill>
                <a:schemeClr val="bg1"/>
              </a:solidFill>
              <a:latin typeface="HY견고딕" pitchFamily="18" charset="-127"/>
              <a:ea typeface="HY견고딕" pitchFamily="18" charset="-127"/>
            </a:endParaRPr>
          </a:p>
        </p:txBody>
      </p:sp>
      <p:sp>
        <p:nvSpPr>
          <p:cNvPr id="8" name="내용 개체 틀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ko-KR" dirty="0" smtClean="0">
                <a:solidFill>
                  <a:schemeClr val="bg1"/>
                </a:solidFill>
                <a:latin typeface="+mj-lt"/>
                <a:ea typeface="HY견고딕" pitchFamily="18" charset="-127"/>
              </a:rPr>
              <a:t>It’ll be 3D version</a:t>
            </a:r>
            <a:endParaRPr lang="en-US" altLang="ko-KR" dirty="0" smtClean="0">
              <a:solidFill>
                <a:schemeClr val="bg1"/>
              </a:solidFill>
              <a:latin typeface="HY견고딕" pitchFamily="18" charset="-127"/>
              <a:ea typeface="HY견고딕" pitchFamily="18" charset="-127"/>
            </a:endParaRPr>
          </a:p>
          <a:p>
            <a:r>
              <a:rPr lang="en-US" altLang="ko-KR" dirty="0" smtClean="0">
                <a:solidFill>
                  <a:schemeClr val="bg1"/>
                </a:solidFill>
                <a:ea typeface="HY견고딕" pitchFamily="18" charset="-127"/>
              </a:rPr>
              <a:t>1</a:t>
            </a:r>
            <a:r>
              <a:rPr lang="en-US" altLang="ko-KR" baseline="30000" dirty="0" smtClean="0">
                <a:solidFill>
                  <a:schemeClr val="bg1"/>
                </a:solidFill>
                <a:ea typeface="HY견고딕" pitchFamily="18" charset="-127"/>
              </a:rPr>
              <a:t>st</a:t>
            </a:r>
            <a:r>
              <a:rPr lang="en-US" altLang="ko-KR" dirty="0" smtClean="0">
                <a:solidFill>
                  <a:schemeClr val="bg1"/>
                </a:solidFill>
                <a:ea typeface="HY견고딕" pitchFamily="18" charset="-127"/>
              </a:rPr>
              <a:t> person narrative (Like as FPS game)</a:t>
            </a:r>
          </a:p>
        </p:txBody>
      </p:sp>
      <p:pic>
        <p:nvPicPr>
          <p:cNvPr id="4" name="그림 3" descr="44444444444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3356992"/>
            <a:ext cx="4176464" cy="3312368"/>
          </a:xfrm>
          <a:prstGeom prst="rect">
            <a:avLst/>
          </a:prstGeom>
        </p:spPr>
      </p:pic>
      <p:pic>
        <p:nvPicPr>
          <p:cNvPr id="5" name="그림 4" descr="5555555555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6016" y="3356992"/>
            <a:ext cx="4146813" cy="331236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제목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ko-KR" dirty="0" smtClean="0">
                <a:solidFill>
                  <a:schemeClr val="bg1"/>
                </a:solidFill>
                <a:latin typeface="HY견고딕" pitchFamily="18" charset="-127"/>
                <a:ea typeface="HY견고딕" pitchFamily="18" charset="-127"/>
              </a:rPr>
              <a:t>3D version?!</a:t>
            </a:r>
            <a:endParaRPr lang="ko-KR" altLang="en-US" dirty="0">
              <a:solidFill>
                <a:schemeClr val="bg1"/>
              </a:solidFill>
              <a:latin typeface="HY견고딕" pitchFamily="18" charset="-127"/>
              <a:ea typeface="HY견고딕" pitchFamily="18" charset="-127"/>
            </a:endParaRPr>
          </a:p>
        </p:txBody>
      </p:sp>
      <p:sp>
        <p:nvSpPr>
          <p:cNvPr id="4" name="사다리꼴 3"/>
          <p:cNvSpPr/>
          <p:nvPr/>
        </p:nvSpPr>
        <p:spPr>
          <a:xfrm>
            <a:off x="611560" y="1700808"/>
            <a:ext cx="7992888" cy="4824536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사다리꼴 4"/>
          <p:cNvSpPr/>
          <p:nvPr/>
        </p:nvSpPr>
        <p:spPr>
          <a:xfrm>
            <a:off x="2051720" y="1700808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6" name="사다리꼴 5"/>
          <p:cNvSpPr/>
          <p:nvPr/>
        </p:nvSpPr>
        <p:spPr>
          <a:xfrm>
            <a:off x="3851920" y="5229200"/>
            <a:ext cx="792088" cy="1080120"/>
          </a:xfrm>
          <a:prstGeom prst="trapezoi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500" dirty="0">
              <a:solidFill>
                <a:schemeClr val="tx1"/>
              </a:solidFill>
            </a:endParaRPr>
          </a:p>
        </p:txBody>
      </p:sp>
      <p:sp>
        <p:nvSpPr>
          <p:cNvPr id="9" name="사다리꼴 8"/>
          <p:cNvSpPr/>
          <p:nvPr/>
        </p:nvSpPr>
        <p:spPr>
          <a:xfrm>
            <a:off x="3131840" y="2276872"/>
            <a:ext cx="360040" cy="576064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0" name="사다리꼴 9"/>
          <p:cNvSpPr/>
          <p:nvPr/>
        </p:nvSpPr>
        <p:spPr>
          <a:xfrm>
            <a:off x="6084168" y="2924944"/>
            <a:ext cx="360040" cy="576064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1" name="사다리꼴 10"/>
          <p:cNvSpPr/>
          <p:nvPr/>
        </p:nvSpPr>
        <p:spPr>
          <a:xfrm>
            <a:off x="4644008" y="1844824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2" name="사다리꼴 11"/>
          <p:cNvSpPr/>
          <p:nvPr/>
        </p:nvSpPr>
        <p:spPr>
          <a:xfrm>
            <a:off x="6228184" y="1484784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3" name="사다리꼴 12"/>
          <p:cNvSpPr/>
          <p:nvPr/>
        </p:nvSpPr>
        <p:spPr>
          <a:xfrm>
            <a:off x="1979712" y="3645024"/>
            <a:ext cx="648072" cy="864096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4" name="사다리꼴 13"/>
          <p:cNvSpPr/>
          <p:nvPr/>
        </p:nvSpPr>
        <p:spPr>
          <a:xfrm>
            <a:off x="4572000" y="4293096"/>
            <a:ext cx="648072" cy="864096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5" name="사다리꼴 14"/>
          <p:cNvSpPr/>
          <p:nvPr/>
        </p:nvSpPr>
        <p:spPr>
          <a:xfrm>
            <a:off x="7236296" y="3717032"/>
            <a:ext cx="648072" cy="864096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6" name="사다리꼴 15"/>
          <p:cNvSpPr/>
          <p:nvPr/>
        </p:nvSpPr>
        <p:spPr>
          <a:xfrm>
            <a:off x="7308304" y="2060848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7" name="사다리꼴 16"/>
          <p:cNvSpPr/>
          <p:nvPr/>
        </p:nvSpPr>
        <p:spPr>
          <a:xfrm>
            <a:off x="4211960" y="3140968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8" name="사다리꼴 17"/>
          <p:cNvSpPr/>
          <p:nvPr/>
        </p:nvSpPr>
        <p:spPr>
          <a:xfrm>
            <a:off x="1331640" y="6021288"/>
            <a:ext cx="432048" cy="504056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9" name="사다리꼴 18"/>
          <p:cNvSpPr/>
          <p:nvPr/>
        </p:nvSpPr>
        <p:spPr>
          <a:xfrm>
            <a:off x="7524328" y="6237312"/>
            <a:ext cx="360040" cy="288032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2" name="직사각형 21"/>
          <p:cNvSpPr/>
          <p:nvPr/>
        </p:nvSpPr>
        <p:spPr>
          <a:xfrm>
            <a:off x="3838485" y="5661248"/>
            <a:ext cx="84991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altLang="ko-KR" sz="2000" b="1" cap="none" spc="300" dirty="0" smtClean="0">
                <a:ln w="11430" cmpd="sng">
                  <a:noFill/>
                  <a:prstDash val="solid"/>
                  <a:miter lim="800000"/>
                </a:ln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My</a:t>
            </a:r>
          </a:p>
          <a:p>
            <a:pPr algn="ctr"/>
            <a:r>
              <a:rPr lang="en-US" altLang="ko-KR" sz="2000" b="1" cap="none" spc="300" dirty="0" smtClean="0">
                <a:ln w="11430" cmpd="sng">
                  <a:noFill/>
                  <a:prstDash val="solid"/>
                  <a:miter lim="800000"/>
                </a:ln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Unit</a:t>
            </a:r>
            <a:endParaRPr lang="en-US" altLang="ko-KR" sz="2000" b="1" cap="none" spc="300" dirty="0">
              <a:ln w="11430" cmpd="sng">
                <a:noFill/>
                <a:prstDash val="solid"/>
                <a:miter lim="800000"/>
              </a:ln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3" name="직사각형 22"/>
          <p:cNvSpPr/>
          <p:nvPr/>
        </p:nvSpPr>
        <p:spPr>
          <a:xfrm>
            <a:off x="2104557" y="3645024"/>
            <a:ext cx="442341" cy="86177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altLang="ko-KR" sz="1000" b="1" cap="none" spc="300" dirty="0" smtClean="0">
                <a:ln w="11430" cmpd="sng">
                  <a:noFill/>
                  <a:prstDash val="solid"/>
                  <a:miter lim="800000"/>
                </a:ln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E</a:t>
            </a:r>
          </a:p>
          <a:p>
            <a:pPr algn="ctr"/>
            <a:r>
              <a:rPr lang="en-US" altLang="ko-KR" sz="1000" b="1" cap="none" spc="300" dirty="0" smtClean="0">
                <a:ln w="11430" cmpd="sng">
                  <a:noFill/>
                  <a:prstDash val="solid"/>
                  <a:miter lim="800000"/>
                </a:ln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N</a:t>
            </a:r>
          </a:p>
          <a:p>
            <a:pPr algn="ctr"/>
            <a:r>
              <a:rPr lang="en-US" altLang="ko-KR" sz="1000" b="1" cap="none" spc="300" dirty="0" smtClean="0">
                <a:ln w="11430" cmpd="sng">
                  <a:noFill/>
                  <a:prstDash val="solid"/>
                  <a:miter lim="800000"/>
                </a:ln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E</a:t>
            </a:r>
          </a:p>
          <a:p>
            <a:pPr algn="ctr"/>
            <a:r>
              <a:rPr lang="en-US" altLang="ko-KR" sz="1000" b="1" cap="none" spc="300" dirty="0" smtClean="0">
                <a:ln w="11430" cmpd="sng">
                  <a:noFill/>
                  <a:prstDash val="solid"/>
                  <a:miter lim="800000"/>
                </a:ln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M</a:t>
            </a:r>
          </a:p>
          <a:p>
            <a:pPr algn="ctr"/>
            <a:r>
              <a:rPr lang="en-US" altLang="ko-KR" sz="1000" b="1" cap="none" spc="300" dirty="0" smtClean="0">
                <a:ln w="11430" cmpd="sng">
                  <a:noFill/>
                  <a:prstDash val="solid"/>
                  <a:miter lim="800000"/>
                </a:ln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y</a:t>
            </a:r>
            <a:endParaRPr lang="en-US" altLang="ko-KR" sz="1000" b="1" cap="none" spc="300" dirty="0">
              <a:ln w="11430" cmpd="sng">
                <a:noFill/>
                <a:prstDash val="solid"/>
                <a:miter lim="800000"/>
              </a:ln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4" name="직사각형 23"/>
          <p:cNvSpPr/>
          <p:nvPr/>
        </p:nvSpPr>
        <p:spPr>
          <a:xfrm>
            <a:off x="7362556" y="3717032"/>
            <a:ext cx="442341" cy="86177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altLang="ko-KR" sz="1000" b="1" cap="none" spc="300" dirty="0" smtClean="0">
                <a:ln w="11430" cmpd="sng">
                  <a:noFill/>
                  <a:prstDash val="solid"/>
                  <a:miter lim="800000"/>
                </a:ln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E</a:t>
            </a:r>
          </a:p>
          <a:p>
            <a:pPr algn="ctr"/>
            <a:r>
              <a:rPr lang="en-US" altLang="ko-KR" sz="1000" b="1" cap="none" spc="300" dirty="0" smtClean="0">
                <a:ln w="11430" cmpd="sng">
                  <a:noFill/>
                  <a:prstDash val="solid"/>
                  <a:miter lim="800000"/>
                </a:ln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N</a:t>
            </a:r>
          </a:p>
          <a:p>
            <a:pPr algn="ctr"/>
            <a:r>
              <a:rPr lang="en-US" altLang="ko-KR" sz="1000" b="1" cap="none" spc="300" dirty="0" smtClean="0">
                <a:ln w="11430" cmpd="sng">
                  <a:noFill/>
                  <a:prstDash val="solid"/>
                  <a:miter lim="800000"/>
                </a:ln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E</a:t>
            </a:r>
          </a:p>
          <a:p>
            <a:pPr algn="ctr"/>
            <a:r>
              <a:rPr lang="en-US" altLang="ko-KR" sz="1000" b="1" cap="none" spc="300" dirty="0" smtClean="0">
                <a:ln w="11430" cmpd="sng">
                  <a:noFill/>
                  <a:prstDash val="solid"/>
                  <a:miter lim="800000"/>
                </a:ln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M</a:t>
            </a:r>
          </a:p>
          <a:p>
            <a:pPr algn="ctr"/>
            <a:r>
              <a:rPr lang="en-US" altLang="ko-KR" sz="1000" b="1" cap="none" spc="300" dirty="0" smtClean="0">
                <a:ln w="11430" cmpd="sng">
                  <a:noFill/>
                  <a:prstDash val="solid"/>
                  <a:miter lim="800000"/>
                </a:ln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y</a:t>
            </a:r>
            <a:endParaRPr lang="en-US" altLang="ko-KR" sz="1000" b="1" cap="none" spc="300" dirty="0">
              <a:ln w="11430" cmpd="sng">
                <a:noFill/>
                <a:prstDash val="solid"/>
                <a:miter lim="800000"/>
              </a:ln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6" name="직사각형 25"/>
          <p:cNvSpPr/>
          <p:nvPr/>
        </p:nvSpPr>
        <p:spPr>
          <a:xfrm>
            <a:off x="4716016" y="4295418"/>
            <a:ext cx="442341" cy="86177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altLang="ko-KR" sz="1000" b="1" cap="none" spc="300" dirty="0" smtClean="0">
                <a:ln w="11430" cmpd="sng">
                  <a:noFill/>
                  <a:prstDash val="solid"/>
                  <a:miter lim="800000"/>
                </a:ln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E</a:t>
            </a:r>
          </a:p>
          <a:p>
            <a:pPr algn="ctr"/>
            <a:r>
              <a:rPr lang="en-US" altLang="ko-KR" sz="1000" b="1" cap="none" spc="300" dirty="0" smtClean="0">
                <a:ln w="11430" cmpd="sng">
                  <a:noFill/>
                  <a:prstDash val="solid"/>
                  <a:miter lim="800000"/>
                </a:ln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N</a:t>
            </a:r>
          </a:p>
          <a:p>
            <a:pPr algn="ctr"/>
            <a:r>
              <a:rPr lang="en-US" altLang="ko-KR" sz="1000" b="1" cap="none" spc="300" dirty="0" smtClean="0">
                <a:ln w="11430" cmpd="sng">
                  <a:noFill/>
                  <a:prstDash val="solid"/>
                  <a:miter lim="800000"/>
                </a:ln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E</a:t>
            </a:r>
          </a:p>
          <a:p>
            <a:pPr algn="ctr"/>
            <a:r>
              <a:rPr lang="en-US" altLang="ko-KR" sz="1000" b="1" cap="none" spc="300" dirty="0" smtClean="0">
                <a:ln w="11430" cmpd="sng">
                  <a:noFill/>
                  <a:prstDash val="solid"/>
                  <a:miter lim="800000"/>
                </a:ln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M</a:t>
            </a:r>
          </a:p>
          <a:p>
            <a:pPr algn="ctr"/>
            <a:r>
              <a:rPr lang="en-US" altLang="ko-KR" sz="1000" b="1" cap="none" spc="300" dirty="0" smtClean="0">
                <a:ln w="11430" cmpd="sng">
                  <a:noFill/>
                  <a:prstDash val="solid"/>
                  <a:miter lim="800000"/>
                </a:ln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y</a:t>
            </a:r>
            <a:endParaRPr lang="en-US" altLang="ko-KR" sz="1000" b="1" cap="none" spc="300" dirty="0">
              <a:ln w="11430" cmpd="sng">
                <a:noFill/>
                <a:prstDash val="solid"/>
                <a:miter lim="800000"/>
              </a:ln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제목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ko-KR" dirty="0" smtClean="0">
                <a:solidFill>
                  <a:schemeClr val="bg1"/>
                </a:solidFill>
                <a:latin typeface="HY견고딕" pitchFamily="18" charset="-127"/>
                <a:ea typeface="HY견고딕" pitchFamily="18" charset="-127"/>
              </a:rPr>
              <a:t>3D version?!</a:t>
            </a:r>
            <a:endParaRPr lang="ko-KR" altLang="en-US" dirty="0">
              <a:solidFill>
                <a:schemeClr val="bg1"/>
              </a:solidFill>
              <a:latin typeface="HY견고딕" pitchFamily="18" charset="-127"/>
              <a:ea typeface="HY견고딕" pitchFamily="18" charset="-127"/>
            </a:endParaRPr>
          </a:p>
        </p:txBody>
      </p:sp>
      <p:sp>
        <p:nvSpPr>
          <p:cNvPr id="4" name="사다리꼴 3"/>
          <p:cNvSpPr/>
          <p:nvPr/>
        </p:nvSpPr>
        <p:spPr>
          <a:xfrm>
            <a:off x="611560" y="1700808"/>
            <a:ext cx="7992888" cy="4824536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사다리꼴 4"/>
          <p:cNvSpPr/>
          <p:nvPr/>
        </p:nvSpPr>
        <p:spPr>
          <a:xfrm>
            <a:off x="2267744" y="1988840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6" name="사다리꼴 5"/>
          <p:cNvSpPr/>
          <p:nvPr/>
        </p:nvSpPr>
        <p:spPr>
          <a:xfrm rot="19696854">
            <a:off x="3716665" y="5229200"/>
            <a:ext cx="792088" cy="1080120"/>
          </a:xfrm>
          <a:prstGeom prst="trapezoi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9" name="사다리꼴 8"/>
          <p:cNvSpPr/>
          <p:nvPr/>
        </p:nvSpPr>
        <p:spPr>
          <a:xfrm>
            <a:off x="3347864" y="2564904"/>
            <a:ext cx="360040" cy="576064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0" name="사다리꼴 9"/>
          <p:cNvSpPr/>
          <p:nvPr/>
        </p:nvSpPr>
        <p:spPr>
          <a:xfrm>
            <a:off x="6300192" y="3212976"/>
            <a:ext cx="360040" cy="576064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1" name="사다리꼴 10"/>
          <p:cNvSpPr/>
          <p:nvPr/>
        </p:nvSpPr>
        <p:spPr>
          <a:xfrm>
            <a:off x="4860032" y="2132856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2" name="사다리꼴 11"/>
          <p:cNvSpPr/>
          <p:nvPr/>
        </p:nvSpPr>
        <p:spPr>
          <a:xfrm>
            <a:off x="6444208" y="1772816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3" name="사다리꼴 12"/>
          <p:cNvSpPr/>
          <p:nvPr/>
        </p:nvSpPr>
        <p:spPr>
          <a:xfrm>
            <a:off x="2195736" y="3933056"/>
            <a:ext cx="648072" cy="864096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4" name="사다리꼴 13"/>
          <p:cNvSpPr/>
          <p:nvPr/>
        </p:nvSpPr>
        <p:spPr>
          <a:xfrm>
            <a:off x="4788024" y="4581128"/>
            <a:ext cx="648072" cy="864096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5" name="사다리꼴 14"/>
          <p:cNvSpPr/>
          <p:nvPr/>
        </p:nvSpPr>
        <p:spPr>
          <a:xfrm>
            <a:off x="7452320" y="4005064"/>
            <a:ext cx="648072" cy="864096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7" name="사다리꼴 16"/>
          <p:cNvSpPr/>
          <p:nvPr/>
        </p:nvSpPr>
        <p:spPr>
          <a:xfrm>
            <a:off x="4427984" y="3429000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제목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ko-KR" dirty="0" smtClean="0">
                <a:solidFill>
                  <a:schemeClr val="bg1"/>
                </a:solidFill>
                <a:latin typeface="HY견고딕" pitchFamily="18" charset="-127"/>
                <a:ea typeface="HY견고딕" pitchFamily="18" charset="-127"/>
              </a:rPr>
              <a:t>3D version?!</a:t>
            </a:r>
            <a:endParaRPr lang="ko-KR" altLang="en-US" dirty="0">
              <a:solidFill>
                <a:schemeClr val="bg1"/>
              </a:solidFill>
              <a:latin typeface="HY견고딕" pitchFamily="18" charset="-127"/>
              <a:ea typeface="HY견고딕" pitchFamily="18" charset="-127"/>
            </a:endParaRPr>
          </a:p>
        </p:txBody>
      </p:sp>
      <p:sp>
        <p:nvSpPr>
          <p:cNvPr id="4" name="사다리꼴 3"/>
          <p:cNvSpPr/>
          <p:nvPr/>
        </p:nvSpPr>
        <p:spPr>
          <a:xfrm>
            <a:off x="611560" y="1700808"/>
            <a:ext cx="7992888" cy="4824536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사다리꼴 4"/>
          <p:cNvSpPr/>
          <p:nvPr/>
        </p:nvSpPr>
        <p:spPr>
          <a:xfrm>
            <a:off x="2555776" y="2204864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6" name="사다리꼴 5"/>
          <p:cNvSpPr/>
          <p:nvPr/>
        </p:nvSpPr>
        <p:spPr>
          <a:xfrm rot="18817197">
            <a:off x="3688015" y="5253995"/>
            <a:ext cx="792088" cy="1080120"/>
          </a:xfrm>
          <a:prstGeom prst="trapezoi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9" name="사다리꼴 8"/>
          <p:cNvSpPr/>
          <p:nvPr/>
        </p:nvSpPr>
        <p:spPr>
          <a:xfrm>
            <a:off x="3635896" y="2780928"/>
            <a:ext cx="360040" cy="576064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0" name="사다리꼴 9"/>
          <p:cNvSpPr/>
          <p:nvPr/>
        </p:nvSpPr>
        <p:spPr>
          <a:xfrm>
            <a:off x="6588224" y="3429000"/>
            <a:ext cx="360040" cy="576064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1" name="사다리꼴 10"/>
          <p:cNvSpPr/>
          <p:nvPr/>
        </p:nvSpPr>
        <p:spPr>
          <a:xfrm>
            <a:off x="5148064" y="2348880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2" name="사다리꼴 11"/>
          <p:cNvSpPr/>
          <p:nvPr/>
        </p:nvSpPr>
        <p:spPr>
          <a:xfrm>
            <a:off x="6732240" y="1988840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3" name="사다리꼴 12"/>
          <p:cNvSpPr/>
          <p:nvPr/>
        </p:nvSpPr>
        <p:spPr>
          <a:xfrm>
            <a:off x="2483768" y="4149080"/>
            <a:ext cx="648072" cy="864096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4" name="사다리꼴 13"/>
          <p:cNvSpPr/>
          <p:nvPr/>
        </p:nvSpPr>
        <p:spPr>
          <a:xfrm>
            <a:off x="5076056" y="5085184"/>
            <a:ext cx="648072" cy="864096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5" name="사다리꼴 14"/>
          <p:cNvSpPr/>
          <p:nvPr/>
        </p:nvSpPr>
        <p:spPr>
          <a:xfrm>
            <a:off x="7740352" y="4221088"/>
            <a:ext cx="648072" cy="864096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7" name="사다리꼴 16"/>
          <p:cNvSpPr/>
          <p:nvPr/>
        </p:nvSpPr>
        <p:spPr>
          <a:xfrm>
            <a:off x="4716016" y="3645024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6" name="사다리꼴 15"/>
          <p:cNvSpPr/>
          <p:nvPr/>
        </p:nvSpPr>
        <p:spPr>
          <a:xfrm>
            <a:off x="3275856" y="1556792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8" name="사다리꼴 17"/>
          <p:cNvSpPr/>
          <p:nvPr/>
        </p:nvSpPr>
        <p:spPr>
          <a:xfrm>
            <a:off x="5796136" y="1340768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9" name="사다리꼴 18"/>
          <p:cNvSpPr/>
          <p:nvPr/>
        </p:nvSpPr>
        <p:spPr>
          <a:xfrm>
            <a:off x="1403648" y="3140968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제목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ko-KR" dirty="0" smtClean="0">
                <a:solidFill>
                  <a:schemeClr val="bg1"/>
                </a:solidFill>
                <a:latin typeface="HY견고딕" pitchFamily="18" charset="-127"/>
                <a:ea typeface="HY견고딕" pitchFamily="18" charset="-127"/>
              </a:rPr>
              <a:t>3D version?!</a:t>
            </a:r>
            <a:endParaRPr lang="ko-KR" altLang="en-US" dirty="0">
              <a:solidFill>
                <a:schemeClr val="bg1"/>
              </a:solidFill>
              <a:latin typeface="HY견고딕" pitchFamily="18" charset="-127"/>
              <a:ea typeface="HY견고딕" pitchFamily="18" charset="-127"/>
            </a:endParaRPr>
          </a:p>
        </p:txBody>
      </p:sp>
      <p:sp>
        <p:nvSpPr>
          <p:cNvPr id="4" name="사다리꼴 3"/>
          <p:cNvSpPr/>
          <p:nvPr/>
        </p:nvSpPr>
        <p:spPr>
          <a:xfrm>
            <a:off x="611560" y="1700808"/>
            <a:ext cx="7992888" cy="4824536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사다리꼴 4"/>
          <p:cNvSpPr/>
          <p:nvPr/>
        </p:nvSpPr>
        <p:spPr>
          <a:xfrm>
            <a:off x="2555776" y="2780928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6" name="사다리꼴 5"/>
          <p:cNvSpPr/>
          <p:nvPr/>
        </p:nvSpPr>
        <p:spPr>
          <a:xfrm rot="19863189">
            <a:off x="3631782" y="5253995"/>
            <a:ext cx="792088" cy="1080120"/>
          </a:xfrm>
          <a:prstGeom prst="trapezoi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9" name="사다리꼴 8"/>
          <p:cNvSpPr/>
          <p:nvPr/>
        </p:nvSpPr>
        <p:spPr>
          <a:xfrm>
            <a:off x="3635896" y="3356992"/>
            <a:ext cx="360040" cy="576064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0" name="사다리꼴 9"/>
          <p:cNvSpPr/>
          <p:nvPr/>
        </p:nvSpPr>
        <p:spPr>
          <a:xfrm>
            <a:off x="6588224" y="4005064"/>
            <a:ext cx="360040" cy="576064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1" name="사다리꼴 10"/>
          <p:cNvSpPr/>
          <p:nvPr/>
        </p:nvSpPr>
        <p:spPr>
          <a:xfrm>
            <a:off x="5148064" y="2924944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2" name="사다리꼴 11"/>
          <p:cNvSpPr/>
          <p:nvPr/>
        </p:nvSpPr>
        <p:spPr>
          <a:xfrm>
            <a:off x="6732240" y="2564904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3" name="사다리꼴 12"/>
          <p:cNvSpPr/>
          <p:nvPr/>
        </p:nvSpPr>
        <p:spPr>
          <a:xfrm>
            <a:off x="2483768" y="4725144"/>
            <a:ext cx="648072" cy="864096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4" name="사다리꼴 13"/>
          <p:cNvSpPr/>
          <p:nvPr/>
        </p:nvSpPr>
        <p:spPr>
          <a:xfrm>
            <a:off x="5076056" y="5661248"/>
            <a:ext cx="648072" cy="864096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5" name="사다리꼴 14"/>
          <p:cNvSpPr/>
          <p:nvPr/>
        </p:nvSpPr>
        <p:spPr>
          <a:xfrm>
            <a:off x="7740352" y="4797152"/>
            <a:ext cx="648072" cy="864096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7" name="사다리꼴 16"/>
          <p:cNvSpPr/>
          <p:nvPr/>
        </p:nvSpPr>
        <p:spPr>
          <a:xfrm>
            <a:off x="4716016" y="4221088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6" name="사다리꼴 15"/>
          <p:cNvSpPr/>
          <p:nvPr/>
        </p:nvSpPr>
        <p:spPr>
          <a:xfrm>
            <a:off x="3275856" y="2132856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8" name="사다리꼴 17"/>
          <p:cNvSpPr/>
          <p:nvPr/>
        </p:nvSpPr>
        <p:spPr>
          <a:xfrm>
            <a:off x="5796136" y="1916832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9" name="사다리꼴 18"/>
          <p:cNvSpPr/>
          <p:nvPr/>
        </p:nvSpPr>
        <p:spPr>
          <a:xfrm>
            <a:off x="1979712" y="1484784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0" name="사다리꼴 19"/>
          <p:cNvSpPr/>
          <p:nvPr/>
        </p:nvSpPr>
        <p:spPr>
          <a:xfrm>
            <a:off x="4644008" y="1340768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1" name="사다리꼴 20"/>
          <p:cNvSpPr/>
          <p:nvPr/>
        </p:nvSpPr>
        <p:spPr>
          <a:xfrm>
            <a:off x="7092280" y="1484784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2" name="사다리꼴 21"/>
          <p:cNvSpPr/>
          <p:nvPr/>
        </p:nvSpPr>
        <p:spPr>
          <a:xfrm>
            <a:off x="1403648" y="3356992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제목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ko-KR" dirty="0" smtClean="0">
                <a:solidFill>
                  <a:schemeClr val="bg1"/>
                </a:solidFill>
                <a:latin typeface="HY견고딕" pitchFamily="18" charset="-127"/>
                <a:ea typeface="HY견고딕" pitchFamily="18" charset="-127"/>
              </a:rPr>
              <a:t>3D version?!</a:t>
            </a:r>
            <a:endParaRPr lang="ko-KR" altLang="en-US" dirty="0">
              <a:solidFill>
                <a:schemeClr val="bg1"/>
              </a:solidFill>
              <a:latin typeface="HY견고딕" pitchFamily="18" charset="-127"/>
              <a:ea typeface="HY견고딕" pitchFamily="18" charset="-127"/>
            </a:endParaRPr>
          </a:p>
        </p:txBody>
      </p:sp>
      <p:sp>
        <p:nvSpPr>
          <p:cNvPr id="4" name="사다리꼴 3"/>
          <p:cNvSpPr/>
          <p:nvPr/>
        </p:nvSpPr>
        <p:spPr>
          <a:xfrm>
            <a:off x="611560" y="1700808"/>
            <a:ext cx="7992888" cy="4824536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사다리꼴 4"/>
          <p:cNvSpPr/>
          <p:nvPr/>
        </p:nvSpPr>
        <p:spPr>
          <a:xfrm>
            <a:off x="2555776" y="2996952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6" name="사다리꼴 5"/>
          <p:cNvSpPr/>
          <p:nvPr/>
        </p:nvSpPr>
        <p:spPr>
          <a:xfrm>
            <a:off x="3688015" y="5253995"/>
            <a:ext cx="792088" cy="1080120"/>
          </a:xfrm>
          <a:prstGeom prst="trapezoi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9" name="사다리꼴 8"/>
          <p:cNvSpPr/>
          <p:nvPr/>
        </p:nvSpPr>
        <p:spPr>
          <a:xfrm>
            <a:off x="3635896" y="3573016"/>
            <a:ext cx="360040" cy="576064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0" name="사다리꼴 9"/>
          <p:cNvSpPr/>
          <p:nvPr/>
        </p:nvSpPr>
        <p:spPr>
          <a:xfrm>
            <a:off x="6588224" y="4221088"/>
            <a:ext cx="360040" cy="576064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1" name="사다리꼴 10"/>
          <p:cNvSpPr/>
          <p:nvPr/>
        </p:nvSpPr>
        <p:spPr>
          <a:xfrm>
            <a:off x="5148064" y="3140968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2" name="사다리꼴 11"/>
          <p:cNvSpPr/>
          <p:nvPr/>
        </p:nvSpPr>
        <p:spPr>
          <a:xfrm>
            <a:off x="6732240" y="2780928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3" name="사다리꼴 12"/>
          <p:cNvSpPr/>
          <p:nvPr/>
        </p:nvSpPr>
        <p:spPr>
          <a:xfrm>
            <a:off x="2483768" y="4941168"/>
            <a:ext cx="648072" cy="864096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4" name="사다리꼴 13"/>
          <p:cNvSpPr/>
          <p:nvPr/>
        </p:nvSpPr>
        <p:spPr>
          <a:xfrm>
            <a:off x="5148064" y="5877272"/>
            <a:ext cx="504056" cy="648072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5" name="사다리꼴 14"/>
          <p:cNvSpPr/>
          <p:nvPr/>
        </p:nvSpPr>
        <p:spPr>
          <a:xfrm>
            <a:off x="7740352" y="5013176"/>
            <a:ext cx="648072" cy="864096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7" name="사다리꼴 16"/>
          <p:cNvSpPr/>
          <p:nvPr/>
        </p:nvSpPr>
        <p:spPr>
          <a:xfrm>
            <a:off x="4716016" y="4437112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6" name="사다리꼴 15"/>
          <p:cNvSpPr/>
          <p:nvPr/>
        </p:nvSpPr>
        <p:spPr>
          <a:xfrm>
            <a:off x="3275856" y="2348880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8" name="사다리꼴 17"/>
          <p:cNvSpPr/>
          <p:nvPr/>
        </p:nvSpPr>
        <p:spPr>
          <a:xfrm>
            <a:off x="5796136" y="2132856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9" name="사다리꼴 18"/>
          <p:cNvSpPr/>
          <p:nvPr/>
        </p:nvSpPr>
        <p:spPr>
          <a:xfrm>
            <a:off x="1979712" y="1700808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0" name="사다리꼴 19"/>
          <p:cNvSpPr/>
          <p:nvPr/>
        </p:nvSpPr>
        <p:spPr>
          <a:xfrm>
            <a:off x="4644008" y="1556792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1" name="사다리꼴 20"/>
          <p:cNvSpPr/>
          <p:nvPr/>
        </p:nvSpPr>
        <p:spPr>
          <a:xfrm>
            <a:off x="7092280" y="1700808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2" name="사다리꼴 21"/>
          <p:cNvSpPr/>
          <p:nvPr/>
        </p:nvSpPr>
        <p:spPr>
          <a:xfrm>
            <a:off x="1403648" y="3573016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제목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ko-KR" dirty="0" smtClean="0">
                <a:solidFill>
                  <a:schemeClr val="bg1"/>
                </a:solidFill>
                <a:latin typeface="HY견고딕" pitchFamily="18" charset="-127"/>
                <a:ea typeface="HY견고딕" pitchFamily="18" charset="-127"/>
              </a:rPr>
              <a:t>3D version?!</a:t>
            </a:r>
            <a:endParaRPr lang="ko-KR" altLang="en-US" dirty="0">
              <a:solidFill>
                <a:schemeClr val="bg1"/>
              </a:solidFill>
              <a:latin typeface="HY견고딕" pitchFamily="18" charset="-127"/>
              <a:ea typeface="HY견고딕" pitchFamily="18" charset="-127"/>
            </a:endParaRPr>
          </a:p>
        </p:txBody>
      </p:sp>
      <p:sp>
        <p:nvSpPr>
          <p:cNvPr id="4" name="사다리꼴 3"/>
          <p:cNvSpPr/>
          <p:nvPr/>
        </p:nvSpPr>
        <p:spPr>
          <a:xfrm>
            <a:off x="611560" y="1700808"/>
            <a:ext cx="7992888" cy="4824536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사다리꼴 4"/>
          <p:cNvSpPr/>
          <p:nvPr/>
        </p:nvSpPr>
        <p:spPr>
          <a:xfrm>
            <a:off x="2555776" y="3284984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6" name="사다리꼴 5"/>
          <p:cNvSpPr/>
          <p:nvPr/>
        </p:nvSpPr>
        <p:spPr>
          <a:xfrm>
            <a:off x="3688015" y="5253995"/>
            <a:ext cx="792088" cy="1080120"/>
          </a:xfrm>
          <a:prstGeom prst="trapezoi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9" name="사다리꼴 8"/>
          <p:cNvSpPr/>
          <p:nvPr/>
        </p:nvSpPr>
        <p:spPr>
          <a:xfrm>
            <a:off x="3635896" y="3861048"/>
            <a:ext cx="360040" cy="576064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0" name="사다리꼴 9"/>
          <p:cNvSpPr/>
          <p:nvPr/>
        </p:nvSpPr>
        <p:spPr>
          <a:xfrm>
            <a:off x="6588224" y="4509120"/>
            <a:ext cx="360040" cy="576064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1" name="사다리꼴 10"/>
          <p:cNvSpPr/>
          <p:nvPr/>
        </p:nvSpPr>
        <p:spPr>
          <a:xfrm>
            <a:off x="5148064" y="3429000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2" name="사다리꼴 11"/>
          <p:cNvSpPr/>
          <p:nvPr/>
        </p:nvSpPr>
        <p:spPr>
          <a:xfrm>
            <a:off x="6732240" y="3068960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3" name="사다리꼴 12"/>
          <p:cNvSpPr/>
          <p:nvPr/>
        </p:nvSpPr>
        <p:spPr>
          <a:xfrm>
            <a:off x="2483768" y="5229200"/>
            <a:ext cx="648072" cy="864096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4" name="사다리꼴 13"/>
          <p:cNvSpPr/>
          <p:nvPr/>
        </p:nvSpPr>
        <p:spPr>
          <a:xfrm>
            <a:off x="5148064" y="6165304"/>
            <a:ext cx="288032" cy="360040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5" name="사다리꼴 14"/>
          <p:cNvSpPr/>
          <p:nvPr/>
        </p:nvSpPr>
        <p:spPr>
          <a:xfrm>
            <a:off x="7740352" y="5301208"/>
            <a:ext cx="648072" cy="864096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7" name="사다리꼴 16"/>
          <p:cNvSpPr/>
          <p:nvPr/>
        </p:nvSpPr>
        <p:spPr>
          <a:xfrm>
            <a:off x="4716016" y="4725144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6" name="사다리꼴 15"/>
          <p:cNvSpPr/>
          <p:nvPr/>
        </p:nvSpPr>
        <p:spPr>
          <a:xfrm>
            <a:off x="3275856" y="2636912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8" name="사다리꼴 17"/>
          <p:cNvSpPr/>
          <p:nvPr/>
        </p:nvSpPr>
        <p:spPr>
          <a:xfrm>
            <a:off x="5796136" y="2420888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9" name="사다리꼴 18"/>
          <p:cNvSpPr/>
          <p:nvPr/>
        </p:nvSpPr>
        <p:spPr>
          <a:xfrm>
            <a:off x="1979712" y="1988840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0" name="사다리꼴 19"/>
          <p:cNvSpPr/>
          <p:nvPr/>
        </p:nvSpPr>
        <p:spPr>
          <a:xfrm>
            <a:off x="4644008" y="1844824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1" name="사다리꼴 20"/>
          <p:cNvSpPr/>
          <p:nvPr/>
        </p:nvSpPr>
        <p:spPr>
          <a:xfrm>
            <a:off x="7092280" y="1988840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2" name="사다리꼴 21"/>
          <p:cNvSpPr/>
          <p:nvPr/>
        </p:nvSpPr>
        <p:spPr>
          <a:xfrm>
            <a:off x="1403648" y="3861048"/>
            <a:ext cx="288032" cy="432048"/>
          </a:xfrm>
          <a:prstGeom prst="trapezoi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제목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ko-KR" dirty="0" smtClean="0">
                <a:solidFill>
                  <a:schemeClr val="bg1"/>
                </a:solidFill>
                <a:latin typeface="HY견고딕" pitchFamily="18" charset="-127"/>
                <a:ea typeface="HY견고딕" pitchFamily="18" charset="-127"/>
              </a:rPr>
              <a:t>How to make?</a:t>
            </a:r>
            <a:endParaRPr lang="ko-KR" altLang="en-US" dirty="0">
              <a:solidFill>
                <a:schemeClr val="bg1"/>
              </a:solidFill>
              <a:latin typeface="HY견고딕" pitchFamily="18" charset="-127"/>
              <a:ea typeface="HY견고딕" pitchFamily="18" charset="-127"/>
            </a:endParaRPr>
          </a:p>
        </p:txBody>
      </p:sp>
      <p:sp>
        <p:nvSpPr>
          <p:cNvPr id="8" name="내용 개체 틀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ko-KR" smtClean="0">
                <a:solidFill>
                  <a:schemeClr val="bg1"/>
                </a:solidFill>
                <a:latin typeface="+mj-lt"/>
                <a:ea typeface="HY견고딕" pitchFamily="18" charset="-127"/>
              </a:rPr>
              <a:t>Windows 7</a:t>
            </a:r>
          </a:p>
          <a:p>
            <a:r>
              <a:rPr lang="en-US" altLang="ko-KR" dirty="0" smtClean="0">
                <a:solidFill>
                  <a:schemeClr val="bg1"/>
                </a:solidFill>
                <a:latin typeface="+mj-lt"/>
                <a:ea typeface="HY견고딕" pitchFamily="18" charset="-127"/>
              </a:rPr>
              <a:t>Visual Studio 2005 C++</a:t>
            </a:r>
          </a:p>
          <a:p>
            <a:r>
              <a:rPr lang="en-US" altLang="ko-KR" dirty="0" smtClean="0">
                <a:solidFill>
                  <a:schemeClr val="bg1"/>
                </a:solidFill>
                <a:latin typeface="+mj-lt"/>
                <a:ea typeface="HY견고딕" pitchFamily="18" charset="-127"/>
              </a:rPr>
              <a:t>Use </a:t>
            </a:r>
            <a:r>
              <a:rPr lang="en-US" altLang="ko-KR" dirty="0" err="1" smtClean="0">
                <a:solidFill>
                  <a:schemeClr val="bg1"/>
                </a:solidFill>
                <a:latin typeface="+mj-lt"/>
                <a:ea typeface="HY견고딕" pitchFamily="18" charset="-127"/>
              </a:rPr>
              <a:t>openGL</a:t>
            </a:r>
            <a:endParaRPr lang="en-US" altLang="ko-KR" dirty="0" smtClean="0">
              <a:solidFill>
                <a:schemeClr val="bg1"/>
              </a:solidFill>
            </a:endParaRPr>
          </a:p>
          <a:p>
            <a:r>
              <a:rPr lang="en-US" altLang="ko-KR" dirty="0" smtClean="0">
                <a:solidFill>
                  <a:schemeClr val="bg1"/>
                </a:solidFill>
              </a:rPr>
              <a:t>Terrain with texture mapping</a:t>
            </a:r>
          </a:p>
          <a:p>
            <a:r>
              <a:rPr lang="en-US" altLang="ko-KR" dirty="0" smtClean="0">
                <a:solidFill>
                  <a:schemeClr val="bg1"/>
                </a:solidFill>
              </a:rPr>
              <a:t>Count for dodged objects</a:t>
            </a:r>
          </a:p>
          <a:p>
            <a:r>
              <a:rPr lang="en-US" altLang="ko-KR" dirty="0" smtClean="0">
                <a:solidFill>
                  <a:schemeClr val="bg1"/>
                </a:solidFill>
              </a:rPr>
              <a:t>Show new record</a:t>
            </a:r>
          </a:p>
          <a:p>
            <a:r>
              <a:rPr lang="en-US" altLang="ko-KR" dirty="0" smtClean="0">
                <a:solidFill>
                  <a:schemeClr val="bg1"/>
                </a:solidFill>
              </a:rPr>
              <a:t>And so on..</a:t>
            </a:r>
          </a:p>
        </p:txBody>
      </p:sp>
      <p:pic>
        <p:nvPicPr>
          <p:cNvPr id="4" name="그림 3" descr="openg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24128" y="5263240"/>
            <a:ext cx="3256986" cy="143603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402</TotalTime>
  <Words>123</Words>
  <Application>Microsoft Office PowerPoint</Application>
  <PresentationFormat>화면 슬라이드 쇼(4:3)</PresentationFormat>
  <Paragraphs>48</Paragraphs>
  <Slides>11</Slides>
  <Notes>0</Notes>
  <HiddenSlides>0</HiddenSlides>
  <MMClips>0</MMClips>
  <ScaleCrop>false</ScaleCrop>
  <HeadingPairs>
    <vt:vector size="4" baseType="variant">
      <vt:variant>
        <vt:lpstr>테마</vt:lpstr>
      </vt:variant>
      <vt:variant>
        <vt:i4>1</vt:i4>
      </vt:variant>
      <vt:variant>
        <vt:lpstr>슬라이드 제목</vt:lpstr>
      </vt:variant>
      <vt:variant>
        <vt:i4>11</vt:i4>
      </vt:variant>
    </vt:vector>
  </HeadingPairs>
  <TitlesOfParts>
    <vt:vector size="12" baseType="lpstr">
      <vt:lpstr>Office 테마</vt:lpstr>
      <vt:lpstr>Computer Graphics Proj.</vt:lpstr>
      <vt:lpstr>Table of contents</vt:lpstr>
      <vt:lpstr>Dodge?</vt:lpstr>
      <vt:lpstr>3D version?!</vt:lpstr>
      <vt:lpstr>3D version?!</vt:lpstr>
      <vt:lpstr>3D version?!</vt:lpstr>
      <vt:lpstr>3D version?!</vt:lpstr>
      <vt:lpstr>3D version?!</vt:lpstr>
      <vt:lpstr>3D version?!</vt:lpstr>
      <vt:lpstr>3D version?!</vt:lpstr>
      <vt:lpstr>How to make?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Graphics Proj.</dc:title>
  <dc:creator>TommyHSM</dc:creator>
  <cp:lastModifiedBy>209</cp:lastModifiedBy>
  <cp:revision>28</cp:revision>
  <dcterms:created xsi:type="dcterms:W3CDTF">2011-04-25T14:27:29Z</dcterms:created>
  <dcterms:modified xsi:type="dcterms:W3CDTF">2011-04-28T04:05:43Z</dcterms:modified>
</cp:coreProperties>
</file>