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64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AC773-FCBD-4F83-99F6-0F4CCC916622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57915-6B78-4ABD-9B67-3B498C471D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9309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C294-FC9D-43D9-A870-96E657CC3E34}" type="datetimeFigureOut">
              <a:rPr lang="ko-KR" altLang="en-US" smtClean="0"/>
              <a:pPr/>
              <a:t>2011-05-02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3226F-4FF1-4D69-BE18-6744771B00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1470025"/>
          </a:xfrm>
        </p:spPr>
        <p:txBody>
          <a:bodyPr>
            <a:noAutofit/>
          </a:bodyPr>
          <a:lstStyle/>
          <a:p>
            <a:r>
              <a:rPr lang="en-US" altLang="ko-KR" sz="7200" b="1" dirty="0" err="1" smtClean="0">
                <a:solidFill>
                  <a:schemeClr val="bg1"/>
                </a:solidFill>
              </a:rPr>
              <a:t>Dongseo</a:t>
            </a:r>
            <a:r>
              <a:rPr lang="en-US" altLang="ko-KR" sz="7200" b="1" dirty="0" smtClean="0">
                <a:solidFill>
                  <a:schemeClr val="bg1"/>
                </a:solidFill>
              </a:rPr>
              <a:t> Mable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508104" y="5301208"/>
            <a:ext cx="3419872" cy="1262442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altLang="ko-KR" b="1" dirty="0" smtClean="0">
                <a:solidFill>
                  <a:schemeClr val="bg1"/>
                </a:solidFill>
              </a:rPr>
              <a:t>2011.05.02</a:t>
            </a:r>
          </a:p>
          <a:p>
            <a:pPr algn="r"/>
            <a:r>
              <a:rPr lang="ko-KR" altLang="en-US" b="1" dirty="0" smtClean="0">
                <a:solidFill>
                  <a:schemeClr val="bg1"/>
                </a:solidFill>
              </a:rPr>
              <a:t>게임전공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pPr algn="r"/>
            <a:r>
              <a:rPr lang="en-US" altLang="ko-KR" b="1" dirty="0" smtClean="0">
                <a:solidFill>
                  <a:schemeClr val="bg1"/>
                </a:solidFill>
              </a:rPr>
              <a:t>20052104 </a:t>
            </a:r>
            <a:r>
              <a:rPr lang="ko-KR" altLang="en-US" b="1" dirty="0" smtClean="0">
                <a:solidFill>
                  <a:schemeClr val="bg1"/>
                </a:solidFill>
              </a:rPr>
              <a:t>송진호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pPr algn="r"/>
            <a:endParaRPr lang="ko-KR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0000" y="540000"/>
            <a:ext cx="7472418" cy="582594"/>
          </a:xfrm>
        </p:spPr>
        <p:txBody>
          <a:bodyPr>
            <a:noAutofit/>
          </a:bodyPr>
          <a:lstStyle/>
          <a:p>
            <a:r>
              <a:rPr lang="ko-KR" altLang="en-US" sz="3600" b="1" dirty="0" smtClean="0">
                <a:solidFill>
                  <a:schemeClr val="bg1"/>
                </a:solidFill>
              </a:rPr>
              <a:t>목 차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2000"/>
            <a:ext cx="8229600" cy="45005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bg1"/>
                </a:solidFill>
              </a:rPr>
              <a:t>개발 환경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err="1" smtClean="0">
                <a:solidFill>
                  <a:schemeClr val="bg1"/>
                </a:solidFill>
              </a:rPr>
              <a:t>Dongseo</a:t>
            </a:r>
            <a:r>
              <a:rPr lang="en-US" altLang="ko-KR" b="1" dirty="0" smtClean="0">
                <a:solidFill>
                  <a:schemeClr val="bg1"/>
                </a:solidFill>
              </a:rPr>
              <a:t> Mable?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bg1"/>
                </a:solidFill>
              </a:rPr>
              <a:t>화면 구성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bg1"/>
                </a:solidFill>
              </a:rPr>
              <a:t>고려할 사항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225512"/>
            <a:ext cx="7643834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Windows 7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Visual Studio 2005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OpenGL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err="1" smtClean="0">
                <a:solidFill>
                  <a:schemeClr val="bg1"/>
                </a:solidFill>
              </a:rPr>
              <a:t>PhotoShop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 CS4</a:t>
            </a:r>
          </a:p>
          <a:p>
            <a:pPr>
              <a:buNone/>
            </a:pPr>
            <a:endParaRPr lang="en-US" altLang="ko-KR" sz="2400" b="1" dirty="0" smtClean="0">
              <a:solidFill>
                <a:schemeClr val="bg1"/>
              </a:solidFill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80000" y="540000"/>
            <a:ext cx="5912182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개발 환경</a:t>
            </a:r>
            <a:endParaRPr kumimoji="0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1225512"/>
            <a:ext cx="7643834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2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명의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User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를 통해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동서대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각 건물 탐험 게임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주사위를 통해 </a:t>
            </a:r>
            <a:r>
              <a:rPr lang="ko-KR" altLang="en-US" sz="2400" b="1" smtClean="0">
                <a:solidFill>
                  <a:schemeClr val="bg1"/>
                </a:solidFill>
              </a:rPr>
              <a:t>모든 </a:t>
            </a:r>
            <a:r>
              <a:rPr lang="ko-KR" altLang="en-US" sz="2400" b="1" smtClean="0">
                <a:solidFill>
                  <a:schemeClr val="bg1"/>
                </a:solidFill>
              </a:rPr>
              <a:t>건물을 많이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탐험한 유저가 승리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연구실에서 햇빛도 잘 보지 못하는 여러 학우들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pPr lvl="1"/>
            <a:r>
              <a:rPr lang="ko-KR" altLang="en-US" sz="2000" b="1" dirty="0" smtClean="0">
                <a:solidFill>
                  <a:schemeClr val="bg1"/>
                </a:solidFill>
              </a:rPr>
              <a:t>그 학우들의 마음의 산책을 위해 개발</a:t>
            </a:r>
            <a:endParaRPr lang="en-US" altLang="ko-KR" sz="20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altLang="ko-KR" sz="2400" b="1" dirty="0" smtClean="0">
              <a:solidFill>
                <a:schemeClr val="bg1"/>
              </a:solidFill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80000" y="540000"/>
            <a:ext cx="5912182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Dongseo</a:t>
            </a:r>
            <a:r>
              <a:rPr kumimoji="0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Mable?</a:t>
            </a:r>
            <a:endParaRPr kumimoji="0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1225512"/>
            <a:ext cx="7643834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16016" y="1556792"/>
            <a:ext cx="4104456" cy="4525963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r>
              <a:rPr lang="en-US" altLang="ko-KR" sz="2400" b="1" dirty="0" smtClean="0">
                <a:solidFill>
                  <a:schemeClr val="bg1"/>
                </a:solidFill>
              </a:rPr>
              <a:t>&lt;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그림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1&gt;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과 같은 타일형식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ko-KR" sz="2400" b="1" dirty="0" smtClean="0">
                <a:solidFill>
                  <a:schemeClr val="bg1"/>
                </a:solidFill>
              </a:rPr>
              <a:t>- 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노란색 시작점에서 시작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pPr lvl="1">
              <a:buFontTx/>
              <a:buChar char="-"/>
            </a:pPr>
            <a:r>
              <a:rPr lang="ko-KR" altLang="en-US" sz="2000" b="1" dirty="0" smtClean="0">
                <a:solidFill>
                  <a:schemeClr val="bg1"/>
                </a:solidFill>
              </a:rPr>
              <a:t>주사위 돌려 나온 위치이동</a:t>
            </a:r>
            <a:endParaRPr lang="en-US" altLang="ko-KR" sz="20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ko-KR" altLang="en-US" sz="2400" b="1" dirty="0" smtClean="0">
                <a:solidFill>
                  <a:schemeClr val="bg1"/>
                </a:solidFill>
              </a:rPr>
              <a:t>이동 타일 색 변화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altLang="ko-KR" sz="2400" b="1" dirty="0" smtClean="0">
              <a:solidFill>
                <a:schemeClr val="bg1"/>
              </a:solidFill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80000" y="540000"/>
            <a:ext cx="5912182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화면 구성</a:t>
            </a:r>
            <a:endParaRPr kumimoji="0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1225512"/>
            <a:ext cx="7643834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내용 개체 틀 2"/>
          <p:cNvSpPr txBox="1">
            <a:spLocks/>
          </p:cNvSpPr>
          <p:nvPr/>
        </p:nvSpPr>
        <p:spPr>
          <a:xfrm>
            <a:off x="2051720" y="5805264"/>
            <a:ext cx="1152128" cy="34949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그림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1&gt;</a:t>
            </a:r>
          </a:p>
        </p:txBody>
      </p:sp>
      <p:pic>
        <p:nvPicPr>
          <p:cNvPr id="1027" name="Picture 3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4258800" cy="41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타일 간의 정보 관리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캐릭터 이동과 이동경로 관리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80000" y="540000"/>
            <a:ext cx="5912182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고려할 사항</a:t>
            </a:r>
            <a:endParaRPr kumimoji="0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1225512"/>
            <a:ext cx="7643834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1398</TotalTime>
  <Words>96</Words>
  <Application>Microsoft Office PowerPoint</Application>
  <PresentationFormat>화면 슬라이드 쇼(4:3)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Dongseo Mable</vt:lpstr>
      <vt:lpstr>목 차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 소개</dc:title>
  <dc:creator>Administrator</dc:creator>
  <cp:lastModifiedBy>209</cp:lastModifiedBy>
  <cp:revision>137</cp:revision>
  <dcterms:created xsi:type="dcterms:W3CDTF">2011-04-03T15:16:53Z</dcterms:created>
  <dcterms:modified xsi:type="dcterms:W3CDTF">2011-05-02T04:17:06Z</dcterms:modified>
</cp:coreProperties>
</file>