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3F77B-FF31-40E4-B41C-577637D31304}" type="datetimeFigureOut">
              <a:rPr lang="ko-KR" altLang="en-US" smtClean="0"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FE71-B26B-4362-A013-04181B052AE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운석부수</a:t>
            </a:r>
            <a:r>
              <a:rPr lang="ko-KR" altLang="en-US" dirty="0"/>
              <a:t>기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786314" y="4714884"/>
            <a:ext cx="4043346" cy="1785950"/>
          </a:xfrm>
        </p:spPr>
        <p:txBody>
          <a:bodyPr/>
          <a:lstStyle/>
          <a:p>
            <a:r>
              <a:rPr lang="ko-KR" altLang="en-US" dirty="0" smtClean="0"/>
              <a:t>게임전</a:t>
            </a:r>
            <a:r>
              <a:rPr lang="ko-KR" altLang="en-US" dirty="0"/>
              <a:t>공</a:t>
            </a:r>
            <a:endParaRPr lang="en-US" altLang="ko-KR" dirty="0" smtClean="0"/>
          </a:p>
          <a:p>
            <a:r>
              <a:rPr lang="en-US" altLang="ko-KR" dirty="0" smtClean="0"/>
              <a:t>20052090 </a:t>
            </a:r>
            <a:r>
              <a:rPr lang="ko-KR" altLang="en-US" dirty="0" smtClean="0"/>
              <a:t>배재한</a:t>
            </a:r>
            <a:endParaRPr lang="en-US" altLang="ko-KR" dirty="0" smtClean="0"/>
          </a:p>
          <a:p>
            <a:r>
              <a:rPr lang="en-US" altLang="ko-KR" dirty="0" smtClean="0"/>
              <a:t>20042322 </a:t>
            </a:r>
            <a:r>
              <a:rPr lang="ko-KR" altLang="en-US" dirty="0" smtClean="0"/>
              <a:t>홍지현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7572428" cy="411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4929198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간단하면서도 은근히 재미있는 풍선 터트리기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옛 오락실게임으로도 존재한 게임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7358114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85786" y="4857760"/>
            <a:ext cx="69294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날아 오는 행성들을 부수어 점수를 얻는 게임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각각의 행성은 자전을 하며 날아 오고 크기도 각각 다르게 정의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카메라에 맞으면 </a:t>
            </a:r>
            <a:r>
              <a:rPr lang="en-US" altLang="ko-KR" dirty="0" smtClean="0"/>
              <a:t>Game 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38</Words>
  <Application>Microsoft Office PowerPoint</Application>
  <PresentationFormat>화면 슬라이드 쇼(4:3)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운석부수기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배재한</dc:creator>
  <cp:lastModifiedBy>배재한</cp:lastModifiedBy>
  <cp:revision>7</cp:revision>
  <dcterms:created xsi:type="dcterms:W3CDTF">2011-05-01T21:22:27Z</dcterms:created>
  <dcterms:modified xsi:type="dcterms:W3CDTF">2011-05-01T22:33:55Z</dcterms:modified>
</cp:coreProperties>
</file>