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4" r:id="rId4"/>
    <p:sldId id="259" r:id="rId5"/>
    <p:sldId id="257" r:id="rId6"/>
    <p:sldId id="265" r:id="rId7"/>
    <p:sldId id="267" r:id="rId8"/>
    <p:sldId id="266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336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9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3DBB-E391-40F0-ABA7-0368FD2A1EA9}" type="datetimeFigureOut">
              <a:rPr lang="ko-KR" altLang="en-US" smtClean="0"/>
              <a:pPr/>
              <a:t>2011-06-16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AFDF-8844-4781-B930-F9E99A076D0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3DBB-E391-40F0-ABA7-0368FD2A1EA9}" type="datetimeFigureOut">
              <a:rPr lang="ko-KR" altLang="en-US" smtClean="0"/>
              <a:pPr/>
              <a:t>2011-06-16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AFDF-8844-4781-B930-F9E99A076D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3DBB-E391-40F0-ABA7-0368FD2A1EA9}" type="datetimeFigureOut">
              <a:rPr lang="ko-KR" altLang="en-US" smtClean="0"/>
              <a:pPr/>
              <a:t>2011-06-16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AFDF-8844-4781-B930-F9E99A076D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3DBB-E391-40F0-ABA7-0368FD2A1EA9}" type="datetimeFigureOut">
              <a:rPr lang="ko-KR" altLang="en-US" smtClean="0"/>
              <a:pPr/>
              <a:t>2011-06-16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AFDF-8844-4781-B930-F9E99A076D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3DBB-E391-40F0-ABA7-0368FD2A1EA9}" type="datetimeFigureOut">
              <a:rPr lang="ko-KR" altLang="en-US" smtClean="0"/>
              <a:pPr/>
              <a:t>2011-06-16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247AFDF-8844-4781-B930-F9E99A076D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3DBB-E391-40F0-ABA7-0368FD2A1EA9}" type="datetimeFigureOut">
              <a:rPr lang="ko-KR" altLang="en-US" smtClean="0"/>
              <a:pPr/>
              <a:t>2011-06-16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AFDF-8844-4781-B930-F9E99A076D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3DBB-E391-40F0-ABA7-0368FD2A1EA9}" type="datetimeFigureOut">
              <a:rPr lang="ko-KR" altLang="en-US" smtClean="0"/>
              <a:pPr/>
              <a:t>2011-06-16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AFDF-8844-4781-B930-F9E99A076D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3DBB-E391-40F0-ABA7-0368FD2A1EA9}" type="datetimeFigureOut">
              <a:rPr lang="ko-KR" altLang="en-US" smtClean="0"/>
              <a:pPr/>
              <a:t>2011-06-16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AFDF-8844-4781-B930-F9E99A076D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3DBB-E391-40F0-ABA7-0368FD2A1EA9}" type="datetimeFigureOut">
              <a:rPr lang="ko-KR" altLang="en-US" smtClean="0"/>
              <a:pPr/>
              <a:t>2011-06-16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AFDF-8844-4781-B930-F9E99A076D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3DBB-E391-40F0-ABA7-0368FD2A1EA9}" type="datetimeFigureOut">
              <a:rPr lang="ko-KR" altLang="en-US" smtClean="0"/>
              <a:pPr/>
              <a:t>2011-06-16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AFDF-8844-4781-B930-F9E99A076D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ko-KR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그림을 추가하려면 아이콘을 클릭하십시오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3DBB-E391-40F0-ABA7-0368FD2A1EA9}" type="datetimeFigureOut">
              <a:rPr lang="ko-KR" altLang="en-US" smtClean="0"/>
              <a:pPr/>
              <a:t>2011-06-16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AFDF-8844-4781-B930-F9E99A076D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C5A3DBB-E391-40F0-ABA7-0368FD2A1EA9}" type="datetimeFigureOut">
              <a:rPr lang="ko-KR" altLang="en-US" smtClean="0"/>
              <a:pPr/>
              <a:t>2011-06-16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247AFDF-8844-4781-B930-F9E99A076D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1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1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1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1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1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1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sz="6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OpENgL</a:t>
            </a:r>
            <a:r>
              <a:rPr lang="en-US" altLang="ko-KR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6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pROJECT</a:t>
            </a:r>
            <a:r>
              <a:rPr lang="en-US" altLang="ko-KR" dirty="0" smtClean="0">
                <a:effectLst/>
                <a:latin typeface="굴림" pitchFamily="50" charset="-127"/>
                <a:ea typeface="굴림" pitchFamily="50" charset="-127"/>
              </a:rPr>
              <a:t/>
            </a:r>
            <a:br>
              <a:rPr lang="en-US" altLang="ko-KR" dirty="0" smtClean="0">
                <a:effectLst/>
                <a:latin typeface="굴림" pitchFamily="50" charset="-127"/>
                <a:ea typeface="굴림" pitchFamily="50" charset="-127"/>
              </a:rPr>
            </a:br>
            <a:endParaRPr lang="ko-KR" altLang="en-US" dirty="0"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39552" y="4581128"/>
            <a:ext cx="6400800" cy="1752600"/>
          </a:xfrm>
        </p:spPr>
        <p:txBody>
          <a:bodyPr/>
          <a:lstStyle/>
          <a:p>
            <a:pPr algn="r"/>
            <a:r>
              <a:rPr lang="ko-KR" alt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게임전공 </a:t>
            </a:r>
            <a:endParaRPr lang="en-US" altLang="ko-KR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altLang="ko-K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20052057</a:t>
            </a:r>
          </a:p>
          <a:p>
            <a:pPr algn="r"/>
            <a:r>
              <a:rPr lang="en-US" altLang="ko-K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김재륜</a:t>
            </a:r>
            <a:endParaRPr lang="en-US" altLang="ko-KR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208912" cy="3672408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Windows XP </a:t>
            </a:r>
          </a:p>
          <a:p>
            <a:pPr algn="l">
              <a:buFont typeface="Wingdings" pitchFamily="2" charset="2"/>
              <a:buChar char="§"/>
            </a:pP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Microsoft Visual 2005 </a:t>
            </a:r>
          </a:p>
          <a:p>
            <a:pPr algn="l">
              <a:buFont typeface="Wingdings" pitchFamily="2" charset="2"/>
              <a:buChar char="§"/>
            </a:pP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OpenGL</a:t>
            </a:r>
          </a:p>
          <a:p>
            <a:pPr algn="l">
              <a:buFont typeface="Wingdings" pitchFamily="2" charset="2"/>
              <a:buChar char="§"/>
            </a:pP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C++</a:t>
            </a:r>
          </a:p>
        </p:txBody>
      </p:sp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22030" y="952128"/>
            <a:ext cx="8229600" cy="1828800"/>
          </a:xfrm>
        </p:spPr>
        <p:txBody>
          <a:bodyPr/>
          <a:lstStyle/>
          <a:p>
            <a:pPr algn="l"/>
            <a:r>
              <a:rPr lang="ko-KR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개발환경</a:t>
            </a:r>
            <a:r>
              <a:rPr lang="en-US" altLang="ko-KR" dirty="0" smtClean="0">
                <a:effectLst/>
                <a:latin typeface="굴림" pitchFamily="50" charset="-127"/>
                <a:ea typeface="굴림" pitchFamily="50" charset="-127"/>
              </a:rPr>
              <a:t/>
            </a:r>
            <a:br>
              <a:rPr lang="en-US" altLang="ko-KR" dirty="0" smtClean="0">
                <a:effectLst/>
                <a:latin typeface="굴림" pitchFamily="50" charset="-127"/>
                <a:ea typeface="굴림" pitchFamily="50" charset="-127"/>
              </a:rPr>
            </a:br>
            <a:endParaRPr lang="ko-KR" altLang="en-US" dirty="0"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208912" cy="3672408"/>
          </a:xfrm>
        </p:spPr>
        <p:txBody>
          <a:bodyPr/>
          <a:lstStyle/>
          <a:p>
            <a:pPr algn="l"/>
            <a:endParaRPr lang="en-US" altLang="ko-KR" sz="32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Wingdings" pitchFamily="2" charset="2"/>
              <a:buChar char="§"/>
            </a:pP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OpenGL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 이해 </a:t>
            </a:r>
            <a:endParaRPr lang="en-US" altLang="ko-KR" sz="32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Wingdings" pitchFamily="2" charset="2"/>
              <a:buChar char="§"/>
            </a:pP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3D 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모델링 이해 </a:t>
            </a:r>
            <a:endParaRPr lang="en-US" altLang="ko-KR" sz="32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Wingdings" pitchFamily="2" charset="2"/>
              <a:buChar char="§"/>
            </a:pP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Transform 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이해 </a:t>
            </a:r>
            <a:endParaRPr lang="en-US" altLang="ko-KR" sz="32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22030" y="952128"/>
            <a:ext cx="8229600" cy="1828800"/>
          </a:xfrm>
        </p:spPr>
        <p:txBody>
          <a:bodyPr/>
          <a:lstStyle/>
          <a:p>
            <a:pPr algn="l"/>
            <a:r>
              <a:rPr lang="ko-KR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프로젝트 목적 및 소개</a:t>
            </a:r>
            <a:r>
              <a:rPr lang="en-US" altLang="ko-KR" dirty="0" smtClean="0">
                <a:effectLst/>
                <a:latin typeface="굴림" pitchFamily="50" charset="-127"/>
                <a:ea typeface="굴림" pitchFamily="50" charset="-127"/>
              </a:rPr>
              <a:t/>
            </a:r>
            <a:br>
              <a:rPr lang="en-US" altLang="ko-KR" dirty="0" smtClean="0">
                <a:effectLst/>
                <a:latin typeface="굴림" pitchFamily="50" charset="-127"/>
                <a:ea typeface="굴림" pitchFamily="50" charset="-127"/>
              </a:rPr>
            </a:br>
            <a:endParaRPr lang="ko-KR" altLang="en-US" dirty="0"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208912" cy="3672408"/>
          </a:xfrm>
        </p:spPr>
        <p:txBody>
          <a:bodyPr/>
          <a:lstStyle/>
          <a:p>
            <a:pPr algn="l">
              <a:buFont typeface="Wingdings" pitchFamily="2" charset="2"/>
              <a:buChar char="§"/>
            </a:pPr>
            <a:r>
              <a:rPr lang="en-US" altLang="ko-K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주제 </a:t>
            </a:r>
            <a:endParaRPr lang="en-US" altLang="ko-KR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>
              <a:buFont typeface="Wingdings" pitchFamily="2" charset="2"/>
              <a:buChar char="ü"/>
            </a:pPr>
            <a:r>
              <a:rPr lang="en-US" altLang="ko-K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Village</a:t>
            </a:r>
          </a:p>
          <a:p>
            <a:pPr lvl="1" algn="l">
              <a:buFont typeface="Wingdings" pitchFamily="2" charset="2"/>
              <a:buChar char="ü"/>
            </a:pP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사전적 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마을 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촌락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부락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</a:t>
            </a:r>
          </a:p>
          <a:p>
            <a:pPr algn="l">
              <a:buFont typeface="Wingdings" pitchFamily="2" charset="2"/>
              <a:buChar char="§"/>
            </a:pPr>
            <a:r>
              <a:rPr lang="en-US" altLang="ko-K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배경 </a:t>
            </a:r>
            <a:endParaRPr lang="en-US" altLang="ko-KR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>
              <a:buFont typeface="Wingdings" pitchFamily="2" charset="2"/>
              <a:buChar char="ü"/>
            </a:pPr>
            <a:r>
              <a:rPr lang="ko-KR" alt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기존에 있는 것의 활용</a:t>
            </a:r>
            <a:endParaRPr lang="en-US" altLang="ko-KR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>
              <a:buFont typeface="Wingdings" pitchFamily="2" charset="2"/>
              <a:buChar char="ü"/>
            </a:pP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집 짓기 프로젝트의 확장</a:t>
            </a:r>
            <a:endParaRPr lang="en-US" altLang="ko-KR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>
              <a:buFont typeface="Wingdings" pitchFamily="2" charset="2"/>
              <a:buChar char="ü"/>
            </a:pP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집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나무 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사람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 algn="l"/>
            <a:endParaRPr lang="en-US" altLang="ko-KR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22030" y="952128"/>
            <a:ext cx="8229600" cy="1828800"/>
          </a:xfrm>
        </p:spPr>
        <p:txBody>
          <a:bodyPr/>
          <a:lstStyle/>
          <a:p>
            <a:pPr algn="l"/>
            <a:r>
              <a:rPr lang="ko-KR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프로젝트 목적 및 소개</a:t>
            </a:r>
            <a:r>
              <a:rPr lang="en-US" altLang="ko-KR" dirty="0" smtClean="0">
                <a:effectLst/>
                <a:latin typeface="굴림" pitchFamily="50" charset="-127"/>
                <a:ea typeface="굴림" pitchFamily="50" charset="-127"/>
              </a:rPr>
              <a:t/>
            </a:r>
            <a:br>
              <a:rPr lang="en-US" altLang="ko-KR" dirty="0" smtClean="0">
                <a:effectLst/>
                <a:latin typeface="굴림" pitchFamily="50" charset="-127"/>
                <a:ea typeface="굴림" pitchFamily="50" charset="-127"/>
              </a:rPr>
            </a:br>
            <a:endParaRPr lang="ko-KR" altLang="en-US" dirty="0"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67544" y="2492896"/>
            <a:ext cx="8208912" cy="4032448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의도</a:t>
            </a:r>
            <a:endParaRPr lang="en-US" altLang="ko-KR" sz="32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>
              <a:buFont typeface="Wingdings" pitchFamily="2" charset="2"/>
              <a:buChar char="ü"/>
            </a:pPr>
            <a:r>
              <a:rPr lang="en-US" altLang="ko-K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하늘과 지형이 있고 집이 있는 마을을 구성 </a:t>
            </a:r>
            <a:endParaRPr lang="en-US" altLang="ko-KR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>
              <a:buFont typeface="Wingdings" pitchFamily="2" charset="2"/>
              <a:buChar char="ü"/>
            </a:pP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사람들이 자연스러운 움직임 </a:t>
            </a:r>
            <a:endParaRPr lang="en-US" altLang="ko-KR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>
              <a:buFont typeface="Wingdings" pitchFamily="2" charset="2"/>
              <a:buChar char="ü"/>
            </a:pP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사람들의 움직임을 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로 구성</a:t>
            </a:r>
            <a:endParaRPr lang="en-US" altLang="ko-KR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/>
            <a:endParaRPr lang="en-US" altLang="ko-KR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Wingdings" pitchFamily="2" charset="2"/>
              <a:buChar char="§"/>
            </a:pPr>
            <a:r>
              <a:rPr lang="en-US" altLang="ko-K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ko-KR" alt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현재 구현상황</a:t>
            </a:r>
            <a:endParaRPr lang="en-US" altLang="ko-KR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>
              <a:buFont typeface="Wingdings" pitchFamily="2" charset="2"/>
              <a:buChar char="ü"/>
            </a:pPr>
            <a:r>
              <a:rPr lang="en-US" altLang="ko-K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하늘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지형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마을 구성</a:t>
            </a:r>
            <a:endParaRPr lang="en-US" altLang="ko-KR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>
              <a:buFont typeface="Wingdings" pitchFamily="2" charset="2"/>
              <a:buChar char="ü"/>
            </a:pP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사람들의  움직임 조절 미숙</a:t>
            </a:r>
            <a:endParaRPr lang="en-US" altLang="ko-KR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Wingdings" pitchFamily="2" charset="2"/>
              <a:buChar char="§"/>
            </a:pPr>
            <a:endParaRPr lang="en-US" altLang="ko-KR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altLang="ko-KR" sz="32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22030" y="952128"/>
            <a:ext cx="8229600" cy="1828800"/>
          </a:xfrm>
        </p:spPr>
        <p:txBody>
          <a:bodyPr/>
          <a:lstStyle/>
          <a:p>
            <a:pPr algn="l"/>
            <a:r>
              <a:rPr lang="en-US" altLang="ko-KR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Villeage</a:t>
            </a:r>
            <a:r>
              <a:rPr lang="en-US" altLang="ko-K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 Project</a:t>
            </a:r>
            <a:r>
              <a:rPr lang="en-US" altLang="ko-KR" dirty="0" smtClean="0">
                <a:effectLst/>
                <a:latin typeface="굴림" pitchFamily="50" charset="-127"/>
                <a:ea typeface="굴림" pitchFamily="50" charset="-127"/>
              </a:rPr>
              <a:t/>
            </a:r>
            <a:br>
              <a:rPr lang="en-US" altLang="ko-KR" dirty="0" smtClean="0">
                <a:effectLst/>
                <a:latin typeface="굴림" pitchFamily="50" charset="-127"/>
                <a:ea typeface="굴림" pitchFamily="50" charset="-127"/>
              </a:rPr>
            </a:br>
            <a:endParaRPr lang="ko-KR" altLang="en-US" dirty="0"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67544" y="2564904"/>
            <a:ext cx="8208912" cy="396044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조작 </a:t>
            </a:r>
            <a:endParaRPr lang="en-US" altLang="ko-KR" sz="32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>
              <a:buFont typeface="Wingdings" pitchFamily="2" charset="2"/>
              <a:buChar char="ü"/>
            </a:pPr>
            <a:r>
              <a:rPr lang="en-US" altLang="ko-K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마우스 </a:t>
            </a:r>
            <a:r>
              <a:rPr lang="ko-KR" altLang="en-US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우클릭을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통한  </a:t>
            </a:r>
            <a:r>
              <a:rPr lang="ko-KR" altLang="en-US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인터렉티브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ko-KR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>
              <a:buFont typeface="Wingdings" pitchFamily="2" charset="2"/>
              <a:buChar char="ü"/>
            </a:pP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선택된 항목의 클릭으로 </a:t>
            </a:r>
            <a:r>
              <a:rPr lang="ko-KR" altLang="en-US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뷰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구성</a:t>
            </a:r>
            <a:endParaRPr lang="en-US" altLang="ko-KR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/>
            <a:endParaRPr lang="en-US" altLang="ko-KR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Wingdings" pitchFamily="2" charset="2"/>
              <a:buChar char="§"/>
            </a:pPr>
            <a:r>
              <a:rPr lang="en-US" altLang="ko-K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ko-KR" alt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움직임 </a:t>
            </a:r>
            <a:endParaRPr lang="en-US" altLang="ko-KR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>
              <a:buFont typeface="Wingdings" pitchFamily="2" charset="2"/>
              <a:buChar char="ü"/>
            </a:pP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영역에서 사람들이 생성</a:t>
            </a:r>
            <a:endParaRPr lang="en-US" altLang="ko-KR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>
              <a:buFont typeface="Wingdings" pitchFamily="2" charset="2"/>
              <a:buChar char="ü"/>
            </a:pP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특정 지점으로 이동</a:t>
            </a:r>
            <a:endParaRPr lang="en-US" altLang="ko-KR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>
              <a:buFont typeface="Wingdings" pitchFamily="2" charset="2"/>
              <a:buChar char="ü"/>
            </a:pP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사람의 움직임은 방향 벡터와  이동위치 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속도 필요 </a:t>
            </a:r>
            <a:endParaRPr lang="en-US" altLang="ko-KR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/>
            <a:endParaRPr lang="en-US" altLang="ko-KR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>
              <a:buFont typeface="Wingdings" pitchFamily="2" charset="2"/>
              <a:buChar char="ü"/>
            </a:pPr>
            <a:endParaRPr lang="en-US" altLang="ko-KR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altLang="ko-KR" sz="32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22030" y="952128"/>
            <a:ext cx="8229600" cy="1828800"/>
          </a:xfrm>
        </p:spPr>
        <p:txBody>
          <a:bodyPr/>
          <a:lstStyle/>
          <a:p>
            <a:pPr algn="l"/>
            <a:r>
              <a:rPr lang="en-US" altLang="ko-KR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Villeage</a:t>
            </a:r>
            <a:r>
              <a:rPr lang="en-US" altLang="ko-K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 Project</a:t>
            </a:r>
            <a:r>
              <a:rPr lang="en-US" altLang="ko-KR" dirty="0" smtClean="0">
                <a:effectLst/>
                <a:latin typeface="굴림" pitchFamily="50" charset="-127"/>
                <a:ea typeface="굴림" pitchFamily="50" charset="-127"/>
              </a:rPr>
              <a:t/>
            </a:r>
            <a:br>
              <a:rPr lang="en-US" altLang="ko-KR" dirty="0" smtClean="0">
                <a:effectLst/>
                <a:latin typeface="굴림" pitchFamily="50" charset="-127"/>
                <a:ea typeface="굴림" pitchFamily="50" charset="-127"/>
              </a:rPr>
            </a:br>
            <a:endParaRPr lang="ko-KR" altLang="en-US" dirty="0"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67544" y="2564904"/>
            <a:ext cx="8208912" cy="396044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아쉬운점</a:t>
            </a:r>
            <a:endParaRPr lang="en-US" altLang="ko-KR" sz="32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>
              <a:buFont typeface="Wingdings" pitchFamily="2" charset="2"/>
              <a:buChar char="ü"/>
            </a:pP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방향은 잘 찾지만 </a:t>
            </a:r>
            <a:r>
              <a:rPr lang="ko-KR" altLang="en-US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이동시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제어가 미숙 </a:t>
            </a:r>
            <a:endParaRPr lang="en-US" altLang="ko-KR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>
              <a:buFont typeface="Wingdings" pitchFamily="2" charset="2"/>
              <a:buChar char="ü"/>
            </a:pP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사분면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중 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1, 4 </a:t>
            </a:r>
            <a:r>
              <a:rPr lang="ko-KR" altLang="en-US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사분면만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제어</a:t>
            </a:r>
            <a:endParaRPr lang="en-US" altLang="ko-KR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>
              <a:buFont typeface="Wingdings" pitchFamily="2" charset="2"/>
              <a:buChar char="ü"/>
            </a:pP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OpenGL 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수학 함수들 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활용 못함</a:t>
            </a:r>
            <a:endParaRPr lang="en-US" altLang="ko-KR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/>
            <a:endParaRPr lang="en-US" altLang="ko-KR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Wingdings" pitchFamily="2" charset="2"/>
              <a:buChar char="§"/>
            </a:pPr>
            <a:r>
              <a:rPr lang="en-US" altLang="ko-K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느낀점</a:t>
            </a:r>
            <a:r>
              <a:rPr lang="ko-KR" alt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ko-KR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>
              <a:buFont typeface="Wingdings" pitchFamily="2" charset="2"/>
              <a:buChar char="ü"/>
            </a:pPr>
            <a:r>
              <a:rPr lang="en-US" altLang="ko-K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수학을 더 열심히 </a:t>
            </a:r>
            <a:r>
              <a:rPr lang="ko-KR" altLang="en-US" b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하자 </a:t>
            </a:r>
            <a:endParaRPr lang="en-US" altLang="ko-KR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altLang="ko-KR" sz="32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22030" y="952128"/>
            <a:ext cx="8229600" cy="1828800"/>
          </a:xfrm>
        </p:spPr>
        <p:txBody>
          <a:bodyPr/>
          <a:lstStyle/>
          <a:p>
            <a:pPr algn="l"/>
            <a:r>
              <a:rPr lang="en-US" altLang="ko-KR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Villeage</a:t>
            </a:r>
            <a:r>
              <a:rPr lang="en-US" altLang="ko-K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 Project</a:t>
            </a:r>
            <a:r>
              <a:rPr lang="en-US" altLang="ko-KR" dirty="0" smtClean="0">
                <a:effectLst/>
                <a:latin typeface="굴림" pitchFamily="50" charset="-127"/>
                <a:ea typeface="굴림" pitchFamily="50" charset="-127"/>
              </a:rPr>
              <a:t/>
            </a:r>
            <a:br>
              <a:rPr lang="en-US" altLang="ko-KR" dirty="0" smtClean="0">
                <a:effectLst/>
                <a:latin typeface="굴림" pitchFamily="50" charset="-127"/>
                <a:ea typeface="굴림" pitchFamily="50" charset="-127"/>
              </a:rPr>
            </a:br>
            <a:endParaRPr lang="ko-KR" altLang="en-US" dirty="0"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67544" y="2348880"/>
            <a:ext cx="8208912" cy="4176464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구현 화면 </a:t>
            </a:r>
            <a:endParaRPr lang="en-US" altLang="ko-KR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altLang="ko-KR" sz="32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22030" y="952128"/>
            <a:ext cx="8229600" cy="1828800"/>
          </a:xfrm>
        </p:spPr>
        <p:txBody>
          <a:bodyPr/>
          <a:lstStyle/>
          <a:p>
            <a:pPr algn="l"/>
            <a:r>
              <a:rPr lang="en-US" altLang="ko-KR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Villeage</a:t>
            </a:r>
            <a:r>
              <a:rPr lang="en-US" altLang="ko-K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 Project</a:t>
            </a:r>
            <a:r>
              <a:rPr lang="en-US" altLang="ko-KR" dirty="0" smtClean="0">
                <a:effectLst/>
                <a:latin typeface="굴림" pitchFamily="50" charset="-127"/>
                <a:ea typeface="굴림" pitchFamily="50" charset="-127"/>
              </a:rPr>
              <a:t/>
            </a:r>
            <a:br>
              <a:rPr lang="en-US" altLang="ko-KR" dirty="0" smtClean="0">
                <a:effectLst/>
                <a:latin typeface="굴림" pitchFamily="50" charset="-127"/>
                <a:ea typeface="굴림" pitchFamily="50" charset="-127"/>
              </a:rPr>
            </a:br>
            <a:endParaRPr lang="ko-KR" altLang="en-US" dirty="0"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8" name="_x34175160" descr="EMB00000b6c395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068960"/>
            <a:ext cx="4680520" cy="3496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선">
  <a:themeElements>
    <a:clrScheme name="광선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광선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광선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89</TotalTime>
  <Words>179</Words>
  <Application>Microsoft Office PowerPoint</Application>
  <PresentationFormat>화면 슬라이드 쇼(4:3)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광선</vt:lpstr>
      <vt:lpstr>OpENgL pROJECT </vt:lpstr>
      <vt:lpstr>개발환경 </vt:lpstr>
      <vt:lpstr>프로젝트 목적 및 소개 </vt:lpstr>
      <vt:lpstr>프로젝트 목적 및 소개 </vt:lpstr>
      <vt:lpstr>Villeage Project </vt:lpstr>
      <vt:lpstr>Villeage Project </vt:lpstr>
      <vt:lpstr>Villeage Project </vt:lpstr>
      <vt:lpstr>Villeage Project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컴퓨터 그래픽스  </dc:title>
  <dc:creator> </dc:creator>
  <cp:lastModifiedBy> </cp:lastModifiedBy>
  <cp:revision>11</cp:revision>
  <dcterms:created xsi:type="dcterms:W3CDTF">2011-05-01T23:13:35Z</dcterms:created>
  <dcterms:modified xsi:type="dcterms:W3CDTF">2011-06-16T07:20:02Z</dcterms:modified>
</cp:coreProperties>
</file>