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3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5A3DBB-E391-40F0-ABA7-0368FD2A1EA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OpENgL</a:t>
            </a:r>
            <a:r>
              <a:rPr lang="en-US" altLang="ko-KR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9552" y="4581128"/>
            <a:ext cx="6400800" cy="1752600"/>
          </a:xfrm>
        </p:spPr>
        <p:txBody>
          <a:bodyPr/>
          <a:lstStyle/>
          <a:p>
            <a:pPr algn="r"/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게임전공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20052057</a:t>
            </a:r>
          </a:p>
          <a:p>
            <a:pPr algn="r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김재륜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개발 환경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프로젝트 목적 및 소개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참고 자료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고려할 점 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Centents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Windows XP 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Microsoft Visual 2005 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OpenGL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C++</a:t>
            </a: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개발환경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/>
          <a:lstStyle/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OpenGL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모델링 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프로젝트 목적 및 소개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주제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Village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사전적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마을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촌락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부락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배경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기존에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있는 것의 활용</a:t>
            </a:r>
            <a:endParaRPr lang="en-US" altLang="ko-K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 짓기 프로젝트의 확장</a:t>
            </a:r>
            <a:endParaRPr lang="en-US" altLang="ko-K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나무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프로젝트 목적 및 소개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참고자료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019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참고자료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0405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참고자료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040560" cy="398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08912" cy="4104456"/>
          </a:xfrm>
        </p:spPr>
        <p:txBody>
          <a:bodyPr>
            <a:normAutofit lnSpcReduction="10000"/>
          </a:bodyPr>
          <a:lstStyle/>
          <a:p>
            <a:pPr lvl="1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Texture Mapping 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 시간 열심히 듣자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사람의 움직임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이전의 자료들을 활용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>
              <a:buFont typeface="Wingdings" pitchFamily="2" charset="2"/>
              <a:buChar char="ü"/>
            </a:pP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검색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출처는 분명히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2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집짓기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순수한 노가다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/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고려할점</a:t>
            </a:r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115</Words>
  <Application>Microsoft Office PowerPoint</Application>
  <PresentationFormat>화면 슬라이드 쇼(4:3)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광선</vt:lpstr>
      <vt:lpstr>OpENgL pROJECT </vt:lpstr>
      <vt:lpstr>Centents </vt:lpstr>
      <vt:lpstr>개발환경 </vt:lpstr>
      <vt:lpstr>프로젝트 목적 및 소개 </vt:lpstr>
      <vt:lpstr>프로젝트 목적 및 소개 </vt:lpstr>
      <vt:lpstr>참고자료 </vt:lpstr>
      <vt:lpstr>참고자료 </vt:lpstr>
      <vt:lpstr>참고자료 </vt:lpstr>
      <vt:lpstr>고려할점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컴퓨터 그래픽스  </dc:title>
  <dc:creator> </dc:creator>
  <cp:lastModifiedBy> </cp:lastModifiedBy>
  <cp:revision>8</cp:revision>
  <dcterms:created xsi:type="dcterms:W3CDTF">2011-05-01T23:13:35Z</dcterms:created>
  <dcterms:modified xsi:type="dcterms:W3CDTF">2011-05-02T02:58:15Z</dcterms:modified>
</cp:coreProperties>
</file>